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32" r:id="rId2"/>
    <p:sldId id="333" r:id="rId3"/>
    <p:sldId id="348" r:id="rId4"/>
    <p:sldId id="351" r:id="rId5"/>
    <p:sldId id="281" r:id="rId6"/>
    <p:sldId id="309" r:id="rId7"/>
    <p:sldId id="314" r:id="rId8"/>
    <p:sldId id="315" r:id="rId9"/>
    <p:sldId id="352" r:id="rId10"/>
    <p:sldId id="316" r:id="rId11"/>
    <p:sldId id="317" r:id="rId12"/>
    <p:sldId id="259" r:id="rId13"/>
    <p:sldId id="321" r:id="rId14"/>
    <p:sldId id="322" r:id="rId15"/>
    <p:sldId id="323" r:id="rId16"/>
    <p:sldId id="324" r:id="rId17"/>
    <p:sldId id="325" r:id="rId18"/>
    <p:sldId id="326" r:id="rId19"/>
    <p:sldId id="287" r:id="rId20"/>
    <p:sldId id="275" r:id="rId21"/>
    <p:sldId id="331" r:id="rId22"/>
    <p:sldId id="346" r:id="rId23"/>
    <p:sldId id="345" r:id="rId24"/>
  </p:sldIdLst>
  <p:sldSz cx="12192000" cy="6858000"/>
  <p:notesSz cx="6735763" cy="98726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律子" initials="律子" lastIdx="1" clrIdx="0">
    <p:extLst>
      <p:ext uri="{19B8F6BF-5375-455C-9EA6-DF929625EA0E}">
        <p15:presenceInfo xmlns:p15="http://schemas.microsoft.com/office/powerpoint/2012/main" userId="律子" providerId="None"/>
      </p:ext>
    </p:extLst>
  </p:cmAuthor>
  <p:cmAuthor id="2" name="登紀子" initials="登紀子" lastIdx="1" clrIdx="1">
    <p:extLst>
      <p:ext uri="{19B8F6BF-5375-455C-9EA6-DF929625EA0E}">
        <p15:presenceInfo xmlns:p15="http://schemas.microsoft.com/office/powerpoint/2012/main" userId="dc93b39a389c876e" providerId="Windows Live"/>
      </p:ext>
    </p:extLst>
  </p:cmAuthor>
  <p:cmAuthor id="3" name="京都市教育委員会" initials="k" lastIdx="10" clrIdx="2">
    <p:extLst>
      <p:ext uri="{19B8F6BF-5375-455C-9EA6-DF929625EA0E}">
        <p15:presenceInfo xmlns:p15="http://schemas.microsoft.com/office/powerpoint/2012/main" userId="京都市教育委員会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BFCA"/>
    <a:srgbClr val="FFDCC0"/>
    <a:srgbClr val="0071B9"/>
    <a:srgbClr val="FC972D"/>
    <a:srgbClr val="1B973A"/>
    <a:srgbClr val="E4021E"/>
    <a:srgbClr val="E4011E"/>
    <a:srgbClr val="000A27"/>
    <a:srgbClr val="001649"/>
    <a:srgbClr val="066F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5569" autoAdjust="0"/>
    <p:restoredTop sz="95214" autoAdjust="0"/>
  </p:normalViewPr>
  <p:slideViewPr>
    <p:cSldViewPr snapToGrid="0">
      <p:cViewPr varScale="1">
        <p:scale>
          <a:sx n="84" d="100"/>
          <a:sy n="84" d="100"/>
        </p:scale>
        <p:origin x="216" y="1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3-17T14:14:09.931" idx="9">
    <p:pos x="7658" y="2196"/>
    <p:text/>
    <p:extLst>
      <p:ext uri="{C676402C-5697-4E1C-873F-D02D1690AC5C}">
        <p15:threadingInfo xmlns:p15="http://schemas.microsoft.com/office/powerpoint/2012/main" timeZoneBias="-540"/>
      </p:ext>
    </p:extLst>
  </p:cm>
  <p:cm authorId="3" dt="2021-03-17T14:16:12.397" idx="10">
    <p:pos x="7794" y="2332"/>
    <p:text>吹き出しの行間　位置（右側の余白を少なくしました）</p:text>
    <p:extLst>
      <p:ext uri="{C676402C-5697-4E1C-873F-D02D1690AC5C}">
        <p15:threadingInfo xmlns:p15="http://schemas.microsoft.com/office/powerpoint/2012/main" timeZoneBias="-5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97415-3D06-4829-B30D-16050BCA40C5}" type="datetimeFigureOut">
              <a:rPr kumimoji="1" lang="ja-JP" altLang="en-US" smtClean="0"/>
              <a:t>2021/4/12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18831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5373" y="9377317"/>
            <a:ext cx="2918831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88163-5FAB-4CBA-9CB1-90047BDD4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258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CCA08-5EC9-41D3-AB43-4FE32CCB9FC9}" type="datetimeFigureOut">
              <a:rPr kumimoji="1" lang="ja-JP" altLang="en-US" smtClean="0"/>
              <a:t>2021/4/12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51219"/>
            <a:ext cx="538861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18831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7317"/>
            <a:ext cx="2918831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FF4A3-E9F7-4794-AAE9-FA7C67FA66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70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FF4A3-E9F7-4794-AAE9-FA7C67FA66C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5717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人や国の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不平等をなくそう！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先進国と開発途上国、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同じ国や地域の中での貧困の差、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健常者と障がいをかかえた人、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人種、民族、宗教など、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色々な不平等が存在します。●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FF4A3-E9F7-4794-AAE9-FA7C67FA66CE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963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住み続けられる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まち作りを！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災害に強いまちを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作ろう。●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FF4A3-E9F7-4794-AAE9-FA7C67FA66CE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7384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つくる責任・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つかう責任！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生産者も消費者も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地球の環境と人々の健康が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守られるよう、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責任のある行動をとろう。●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FF4A3-E9F7-4794-AAE9-FA7C67FA66CE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1810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000" b="1" dirty="0"/>
              <a:t>気候変動に</a:t>
            </a:r>
            <a:endParaRPr kumimoji="1" lang="en-US" altLang="ja-JP" sz="2000" b="1" dirty="0"/>
          </a:p>
          <a:p>
            <a:r>
              <a:rPr kumimoji="1" lang="ja-JP" altLang="en-US" sz="2000" b="1" dirty="0"/>
              <a:t>具体的な対策を！</a:t>
            </a:r>
            <a:endParaRPr kumimoji="1" lang="en-US" altLang="ja-JP" sz="2000" b="1" dirty="0"/>
          </a:p>
          <a:p>
            <a:r>
              <a:rPr kumimoji="1" lang="ja-JP" altLang="en-US" sz="2000" b="1" dirty="0"/>
              <a:t>地球温暖化などにより、</a:t>
            </a:r>
            <a:endParaRPr kumimoji="1" lang="en-US" altLang="ja-JP" sz="2000" b="1" dirty="0"/>
          </a:p>
          <a:p>
            <a:r>
              <a:rPr kumimoji="1" lang="ja-JP" altLang="en-US" sz="2000" b="1" dirty="0"/>
              <a:t>様々な自然災害や生態系</a:t>
            </a:r>
            <a:endParaRPr kumimoji="1" lang="en-US" altLang="ja-JP" sz="2000" b="1" dirty="0"/>
          </a:p>
          <a:p>
            <a:r>
              <a:rPr kumimoji="1" lang="ja-JP" altLang="en-US" sz="2000" b="1" dirty="0"/>
              <a:t>への影響が起きています。●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FF4A3-E9F7-4794-AAE9-FA7C67FA66CE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6704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海の豊かさを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守ろう！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魚の乱獲、ゴミ・排水で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海の生き物が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絶滅の危機にあります。●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FF4A3-E9F7-4794-AAE9-FA7C67FA66CE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7161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陸の豊かさも守ろう！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世界の陸地の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４分の１は森林です。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森を守り、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陸の砂漠化を防いで、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多様な生物が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生きられるようにしよう。●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FF4A3-E9F7-4794-AAE9-FA7C67FA66CE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8008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平和と公正を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全ての人に！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紛争のある国や地域で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暮らす子どもが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約２億５千万人います。●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FF4A3-E9F7-4794-AAE9-FA7C67FA66CE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2356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パートナーシップで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目標を達成しよう！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世界のすべての人が、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みんなで協力しあい、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これらの目標を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達成しよう。●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FF4A3-E9F7-4794-AAE9-FA7C67FA66CE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1062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400"/>
              </a:lnSpc>
            </a:pPr>
            <a:r>
              <a:rPr kumimoji="1" lang="en-US" altLang="ja-JP" sz="2000" b="1" dirty="0"/>
              <a:t>SDGs</a:t>
            </a:r>
            <a:r>
              <a:rPr kumimoji="1" lang="ja-JP" altLang="en-US" sz="2000" b="1" dirty="0"/>
              <a:t>は「誰一人取り残さない」ことを</a:t>
            </a:r>
            <a:endParaRPr kumimoji="1" lang="en-US" altLang="ja-JP" sz="2000" b="1" dirty="0"/>
          </a:p>
          <a:p>
            <a:pPr>
              <a:lnSpc>
                <a:spcPts val="3400"/>
              </a:lnSpc>
            </a:pPr>
            <a:r>
              <a:rPr kumimoji="1" lang="ja-JP" altLang="en-US" sz="2000" b="1" dirty="0"/>
              <a:t>目指した、みんなの目標です。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FF4A3-E9F7-4794-AAE9-FA7C67FA66CE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83234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20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SDGs</a:t>
            </a:r>
            <a:r>
              <a:rPr kumimoji="1" lang="ja-JP" altLang="en-US" sz="20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の１７の目標を知り、</a:t>
            </a:r>
            <a:endParaRPr kumimoji="1" lang="en-US" altLang="ja-JP" sz="2000" b="1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20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一人ひとりにできることを考えていきましょう。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FF4A3-E9F7-4794-AAE9-FA7C67FA66CE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2619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FF4A3-E9F7-4794-AAE9-FA7C67FA66CE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5083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貧困をなくそう！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世界の人口の１０人に１人が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極度の貧困状態で暮らしています。●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FF4A3-E9F7-4794-AAE9-FA7C67FA66C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8026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飢餓をなくそう！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世界の人口の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９人に１人が、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食糧不足で、栄養が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不足しています。●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FF4A3-E9F7-4794-AAE9-FA7C67FA66C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988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ジェンダーの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平等を実現しよう！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男女差別は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まだまだ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なくなっていません。●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FF4A3-E9F7-4794-AAE9-FA7C67FA66CE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966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安全な水とトイレを世界中に！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世界の人口の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３分の１が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安全な水を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使えていません。●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FF4A3-E9F7-4794-AAE9-FA7C67FA66CE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8569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エネルギーをみんなに、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そしてクリーンに！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世界の人口の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８人に１人が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電気のない生活を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しています。●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FF4A3-E9F7-4794-AAE9-FA7C67FA66CE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9662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働きがいも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経済成長も！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世界の人口の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２億人以上が失業し、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世界の人口の半数が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低賃金で働いています。●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FF4A3-E9F7-4794-AAE9-FA7C67FA66CE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3592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産業と技術革新の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基盤をつくろう！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限りある資源を大切に、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みんなが幸せに暮らせる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社会を作るために</a:t>
            </a:r>
            <a:endParaRPr kumimoji="1" lang="en-US" altLang="ja-JP" sz="2000" b="1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sz="2000" b="1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新しい技術を開発しよう。●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FF4A3-E9F7-4794-AAE9-FA7C67FA66CE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6120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0FFD1D-117A-4E04-B446-6041E0C4D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FE2796E-BC6C-4624-BE44-7754F609B5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F7F044-58C6-4A08-86A8-69E96E91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284B-3169-4D26-9E64-70284FDE232F}" type="datetimeFigureOut">
              <a:rPr kumimoji="1" lang="ja-JP" altLang="en-US" smtClean="0"/>
              <a:t>2021/4/12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B0A81D1-11DB-421D-8B94-3A5550EBC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16769D-7161-40C0-806C-853195E9F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408BB-1FA2-4567-926E-4D489DC438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5541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900B2F-D396-432F-9981-262B80935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C8CC842-3F43-4A91-9412-CE7775ADE4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6EF28FC-409A-470A-A7A2-409022B71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284B-3169-4D26-9E64-70284FDE232F}" type="datetimeFigureOut">
              <a:rPr kumimoji="1" lang="ja-JP" altLang="en-US" smtClean="0"/>
              <a:t>2021/4/12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7D5F68F-247F-4FCC-B7A0-94D359853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024D3F0-C4AE-423E-B43F-6901AF5B0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408BB-1FA2-4567-926E-4D489DC438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4243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0BFE422-44EC-4CE8-8C52-A1DA2D9FE5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858672F-C713-4D95-BEEB-B8BE7A7AE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598D6F-2F03-4263-840E-C0DFBB4C8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284B-3169-4D26-9E64-70284FDE232F}" type="datetimeFigureOut">
              <a:rPr kumimoji="1" lang="ja-JP" altLang="en-US" smtClean="0"/>
              <a:t>2021/4/12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83022C-8BA8-4C32-A586-AE263EC8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F7804FA-DD42-4EAC-B3E3-374E2203B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408BB-1FA2-4567-926E-4D489DC438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9556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96FFA5-26E6-4039-85E8-42482FB02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DDB762-1646-457C-8762-C8E63A3AD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923C76B-0E96-435B-8907-7F0E59BF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284B-3169-4D26-9E64-70284FDE232F}" type="datetimeFigureOut">
              <a:rPr kumimoji="1" lang="ja-JP" altLang="en-US" smtClean="0"/>
              <a:t>2021/4/12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5482687-7CB7-4772-B84A-5F9C54DA6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031CD4B-3071-419F-AB65-487503CE5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408BB-1FA2-4567-926E-4D489DC438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136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19E130-53DD-4591-818B-AAB2574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2B97BAF-954D-4D44-9A92-C570C396D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9FE8502-9F3D-445C-9937-84CB22300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284B-3169-4D26-9E64-70284FDE232F}" type="datetimeFigureOut">
              <a:rPr kumimoji="1" lang="ja-JP" altLang="en-US" smtClean="0"/>
              <a:t>2021/4/12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C54205-E13C-4401-9EC5-8E834E9ED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CE0218F-0FAD-4C4C-9686-3AB80DC4C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408BB-1FA2-4567-926E-4D489DC438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2996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3DCD06-6132-4471-B83D-6A364F5F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1D8387-1FBF-4015-8101-9F8FF351D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B7BDFB3-17B5-465E-A644-5A216EDD8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F569DCE-4929-482E-9923-BBD7851A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284B-3169-4D26-9E64-70284FDE232F}" type="datetimeFigureOut">
              <a:rPr kumimoji="1" lang="ja-JP" altLang="en-US" smtClean="0"/>
              <a:t>2021/4/12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F8881BE-FDE7-4C8E-903B-637A3EA9A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8EB0255-9D3B-4DD6-80D4-BA73E2C78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408BB-1FA2-4567-926E-4D489DC438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1777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EB4DD9-378B-49E8-A8A8-BBDB548BA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9129CCF-0DAA-450A-8ABE-9FE14D4AA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8C98BA8-D474-4A82-ADF6-4D688E5F6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6E869A3-0233-4B80-830F-24FD35348C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ED458E8-90F1-4C40-97C7-A50A4ED515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032A855-5E41-424B-B25C-475F6A688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284B-3169-4D26-9E64-70284FDE232F}" type="datetimeFigureOut">
              <a:rPr kumimoji="1" lang="ja-JP" altLang="en-US" smtClean="0"/>
              <a:t>2021/4/12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27C10C6-FD4F-466D-BF7B-1179D9766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9FD1975-FEE8-4315-B768-32569E3D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408BB-1FA2-4567-926E-4D489DC438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933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814C96-5F5D-4C0D-AC5B-4F72BE0A6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264CF0D-FB9D-4844-AA9E-FAEC08CB2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284B-3169-4D26-9E64-70284FDE232F}" type="datetimeFigureOut">
              <a:rPr kumimoji="1" lang="ja-JP" altLang="en-US" smtClean="0"/>
              <a:t>2021/4/12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AD6DD43-C438-4070-A626-BA03F30A2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88BAF23-F38E-4DD2-AEC5-526C5E2F6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408BB-1FA2-4567-926E-4D489DC438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4837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F159A6F-C7D3-402D-ADC2-F79D3677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284B-3169-4D26-9E64-70284FDE232F}" type="datetimeFigureOut">
              <a:rPr kumimoji="1" lang="ja-JP" altLang="en-US" smtClean="0"/>
              <a:t>2021/4/12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6406754-CCF7-47E3-8593-79DCF5A0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AB0CE6-4ADD-48A8-BC84-785767907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408BB-1FA2-4567-926E-4D489DC438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4999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61EB15-E827-4B63-ABAA-A0EA52FE1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D4A7B6A-B623-4554-BE6E-01229F493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521AEF8-8B69-4E81-843A-2BDDA1B06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618AC95-3B74-46B3-B54D-7F3B807E0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284B-3169-4D26-9E64-70284FDE232F}" type="datetimeFigureOut">
              <a:rPr kumimoji="1" lang="ja-JP" altLang="en-US" smtClean="0"/>
              <a:t>2021/4/12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74F2139-3326-4CBD-BEF1-88B623B8B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9287AB9-D23E-4548-8429-B19FA8DE4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408BB-1FA2-4567-926E-4D489DC438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5143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8DC1B1-41C3-4956-981F-89350F046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5B058E1-DC88-4391-823F-C3D944812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55BACB0-E57E-42EA-866A-140E24DF3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ADA1E7A-E241-459D-A009-8A3992073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284B-3169-4D26-9E64-70284FDE232F}" type="datetimeFigureOut">
              <a:rPr kumimoji="1" lang="ja-JP" altLang="en-US" smtClean="0"/>
              <a:t>2021/4/12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98FEF98-78D6-4880-9577-FC18704DD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84DB625-6AD7-4423-B30E-5F8E44EA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408BB-1FA2-4567-926E-4D489DC438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8408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B9F21D1-EAA6-419C-8263-82B3DA920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F1856F-37E0-401F-91D9-58EFEFE94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D5B4A93-D6EF-4338-AC77-E8BA9B2FF2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0284B-3169-4D26-9E64-70284FDE232F}" type="datetimeFigureOut">
              <a:rPr kumimoji="1" lang="ja-JP" altLang="en-US" smtClean="0"/>
              <a:t>2021/4/12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365D96-4742-4E8D-9F1C-B7F7870BE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8035F4E-2C75-41DA-81F6-734FED1BE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408BB-1FA2-4567-926E-4D489DC438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4251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omments" Target="../comments/commen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7F98E75-CE16-4036-8668-EA7B692B29DF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 descr="アイコン&#10;&#10;自動的に生成された説明">
            <a:extLst>
              <a:ext uri="{FF2B5EF4-FFF2-40B4-BE49-F238E27FC236}">
                <a16:creationId xmlns:a16="http://schemas.microsoft.com/office/drawing/2014/main" id="{877CC05F-B922-42D6-BF48-7341B3E279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80" y="2159998"/>
            <a:ext cx="4503854" cy="4525885"/>
          </a:xfrm>
          <a:prstGeom prst="rect">
            <a:avLst/>
          </a:prstGeom>
        </p:spPr>
      </p:pic>
      <p:pic>
        <p:nvPicPr>
          <p:cNvPr id="13" name="図 12" descr="ウィンドウ, 建物 が含まれている画像&#10;&#10;自動的に生成された説明">
            <a:extLst>
              <a:ext uri="{FF2B5EF4-FFF2-40B4-BE49-F238E27FC236}">
                <a16:creationId xmlns:a16="http://schemas.microsoft.com/office/drawing/2014/main" id="{74428C18-1D44-47FE-985A-00ED6EA457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600" y="816392"/>
            <a:ext cx="6858000" cy="6858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B16A2DD-2A32-4C6D-A8BA-18D52342D03E}"/>
              </a:ext>
            </a:extLst>
          </p:cNvPr>
          <p:cNvSpPr txBox="1"/>
          <p:nvPr/>
        </p:nvSpPr>
        <p:spPr>
          <a:xfrm>
            <a:off x="179400" y="-1"/>
            <a:ext cx="11833200" cy="2160000"/>
          </a:xfrm>
          <a:prstGeom prst="rect">
            <a:avLst/>
          </a:prstGeom>
          <a:noFill/>
        </p:spPr>
        <p:txBody>
          <a:bodyPr wrap="square" tIns="0" rtlCol="0" anchor="t">
            <a:noAutofit/>
          </a:bodyPr>
          <a:lstStyle/>
          <a:p>
            <a:pPr algn="ctr"/>
            <a:r>
              <a:rPr kumimoji="1" lang="ja-JP" altLang="en-US" sz="13500" dirty="0">
                <a:ln w="57150" cmpd="sng">
                  <a:solidFill>
                    <a:srgbClr val="FF0000"/>
                  </a:solidFill>
                  <a:prstDash val="solid"/>
                </a:ln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ＳＤＧ</a:t>
            </a:r>
            <a:r>
              <a:rPr lang="ja-JP" altLang="en-US" sz="13500" dirty="0">
                <a:ln w="57150" cmpd="sng">
                  <a:solidFill>
                    <a:srgbClr val="FF0000"/>
                  </a:solidFill>
                  <a:prstDash val="solid"/>
                </a:ln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</a:t>
            </a:r>
            <a:r>
              <a:rPr kumimoji="1" lang="ja-JP" altLang="en-US" sz="12000" spc="-150" dirty="0">
                <a:ln w="57150">
                  <a:solidFill>
                    <a:srgbClr val="FF0000"/>
                  </a:solidFill>
                </a:ln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っ</a:t>
            </a:r>
            <a:r>
              <a:rPr kumimoji="1" lang="ja-JP" altLang="en-US" sz="12000" dirty="0">
                <a:ln w="57150">
                  <a:solidFill>
                    <a:srgbClr val="FF0000"/>
                  </a:solidFill>
                </a:ln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て何？</a:t>
            </a:r>
          </a:p>
        </p:txBody>
      </p:sp>
      <p:pic>
        <p:nvPicPr>
          <p:cNvPr id="4" name="01">
            <a:hlinkClick r:id="" action="ppaction://media"/>
            <a:extLst>
              <a:ext uri="{FF2B5EF4-FFF2-40B4-BE49-F238E27FC236}">
                <a16:creationId xmlns:a16="http://schemas.microsoft.com/office/drawing/2014/main" id="{83FBA262-E873-46A0-B605-F2F8E8E1A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8735" y="5898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4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アイコン&#10;&#10;自動的に生成された説明">
            <a:extLst>
              <a:ext uri="{FF2B5EF4-FFF2-40B4-BE49-F238E27FC236}">
                <a16:creationId xmlns:a16="http://schemas.microsoft.com/office/drawing/2014/main" id="{46836C18-1E57-4501-8B5F-B44972CC35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0" y="3330000"/>
            <a:ext cx="3023999" cy="3528000"/>
          </a:xfrm>
          <a:prstGeom prst="rect">
            <a:avLst/>
          </a:prstGeom>
        </p:spPr>
      </p:pic>
      <p:sp>
        <p:nvSpPr>
          <p:cNvPr id="17" name="タイトル 1">
            <a:extLst>
              <a:ext uri="{FF2B5EF4-FFF2-40B4-BE49-F238E27FC236}">
                <a16:creationId xmlns:a16="http://schemas.microsoft.com/office/drawing/2014/main" id="{510A970F-1B41-4444-B24D-6E3546BE2448}"/>
              </a:ext>
            </a:extLst>
          </p:cNvPr>
          <p:cNvSpPr txBox="1">
            <a:spLocks/>
          </p:cNvSpPr>
          <p:nvPr/>
        </p:nvSpPr>
        <p:spPr>
          <a:xfrm>
            <a:off x="3549207" y="43200"/>
            <a:ext cx="8604000" cy="1296000"/>
          </a:xfrm>
          <a:prstGeom prst="rect">
            <a:avLst/>
          </a:prstGeom>
          <a:solidFill>
            <a:schemeClr val="bg1"/>
          </a:solidFill>
          <a:ln w="88900">
            <a:solidFill>
              <a:srgbClr val="006CB9"/>
            </a:solidFill>
            <a:miter lim="800000"/>
          </a:ln>
        </p:spPr>
        <p:txBody>
          <a:bodyPr vert="horz" lIns="91440" tIns="72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53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安全な水とトイレを世界中に</a:t>
            </a:r>
          </a:p>
        </p:txBody>
      </p:sp>
      <p:pic>
        <p:nvPicPr>
          <p:cNvPr id="4" name="図 3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EB7D7E47-5125-4665-95C1-8C94B3F047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0000" cy="3510000"/>
          </a:xfrm>
          <a:prstGeom prst="rect">
            <a:avLst/>
          </a:prstGeom>
          <a:ln w="88900">
            <a:noFill/>
            <a:miter lim="800000"/>
          </a:ln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A6C859A-2059-4483-AB70-E808E2E4483F}"/>
              </a:ext>
            </a:extLst>
          </p:cNvPr>
          <p:cNvGrpSpPr/>
          <p:nvPr/>
        </p:nvGrpSpPr>
        <p:grpSpPr>
          <a:xfrm>
            <a:off x="3550957" y="1338407"/>
            <a:ext cx="8602250" cy="5484806"/>
            <a:chOff x="3550957" y="1338407"/>
            <a:chExt cx="8602250" cy="5484806"/>
          </a:xfrm>
        </p:grpSpPr>
        <p:sp>
          <p:nvSpPr>
            <p:cNvPr id="15" name="Rectangle 205">
              <a:extLst>
                <a:ext uri="{FF2B5EF4-FFF2-40B4-BE49-F238E27FC236}">
                  <a16:creationId xmlns:a16="http://schemas.microsoft.com/office/drawing/2014/main" id="{70979F4C-72BF-4A24-A1AF-92DC6F75E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solidFill>
              <a:srgbClr val="FAC3B1"/>
            </a:solidFill>
            <a:ln w="889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8" name="図 7" descr="おもちゃ, 人形 が含まれている画像&#10;&#10;自動的に生成された説明">
              <a:extLst>
                <a:ext uri="{FF2B5EF4-FFF2-40B4-BE49-F238E27FC236}">
                  <a16:creationId xmlns:a16="http://schemas.microsoft.com/office/drawing/2014/main" id="{1B5A82C9-2962-439D-BD7D-B22E12483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0357" y="1589644"/>
              <a:ext cx="8453718" cy="5233569"/>
            </a:xfrm>
            <a:prstGeom prst="rect">
              <a:avLst/>
            </a:prstGeom>
          </p:spPr>
        </p:pic>
        <p:sp>
          <p:nvSpPr>
            <p:cNvPr id="18" name="Rectangle 205">
              <a:extLst>
                <a:ext uri="{FF2B5EF4-FFF2-40B4-BE49-F238E27FC236}">
                  <a16:creationId xmlns:a16="http://schemas.microsoft.com/office/drawing/2014/main" id="{6B9F0783-DFFC-408E-93E8-485342C2D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noFill/>
            <a:ln w="88900">
              <a:solidFill>
                <a:srgbClr val="006CB9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24" name="吹き出し: 角を丸めた四角形 23">
            <a:extLst>
              <a:ext uri="{FF2B5EF4-FFF2-40B4-BE49-F238E27FC236}">
                <a16:creationId xmlns:a16="http://schemas.microsoft.com/office/drawing/2014/main" id="{731042F7-C4BE-43FC-A278-0B4152DC04E9}"/>
              </a:ext>
            </a:extLst>
          </p:cNvPr>
          <p:cNvSpPr/>
          <p:nvPr/>
        </p:nvSpPr>
        <p:spPr>
          <a:xfrm>
            <a:off x="188999" y="1278320"/>
            <a:ext cx="3132000" cy="2448000"/>
          </a:xfrm>
          <a:prstGeom prst="wedgeRoundRectCallout">
            <a:avLst>
              <a:gd name="adj1" fmla="val -1611"/>
              <a:gd name="adj2" fmla="val 69846"/>
              <a:gd name="adj3" fmla="val 16667"/>
            </a:avLst>
          </a:prstGeom>
          <a:solidFill>
            <a:schemeClr val="bg1"/>
          </a:solidFill>
          <a:ln w="50800">
            <a:solidFill>
              <a:srgbClr val="006CB9"/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>
              <a:lnSpc>
                <a:spcPts val="4100"/>
              </a:lnSpc>
            </a:pPr>
            <a:r>
              <a:rPr lang="ja-JP" altLang="en-US" sz="3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すべての人々が安全な水とトイレを利用できるようにしよう。</a:t>
            </a:r>
          </a:p>
        </p:txBody>
      </p:sp>
      <p:pic>
        <p:nvPicPr>
          <p:cNvPr id="25" name="10">
            <a:hlinkClick r:id="" action="ppaction://media"/>
            <a:extLst>
              <a:ext uri="{FF2B5EF4-FFF2-40B4-BE49-F238E27FC236}">
                <a16:creationId xmlns:a16="http://schemas.microsoft.com/office/drawing/2014/main" id="{98B9D8A4-27E5-4724-A2E9-19C1616D8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00" y="615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08861"/>
      </p:ext>
    </p:extLst>
  </p:cSld>
  <p:clrMapOvr>
    <a:masterClrMapping/>
  </p:clrMapOvr>
  <p:transition spd="slow" advClick="0" advTm="25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 descr="図形&#10;&#10;中程度の精度で自動的に生成された説明">
            <a:extLst>
              <a:ext uri="{FF2B5EF4-FFF2-40B4-BE49-F238E27FC236}">
                <a16:creationId xmlns:a16="http://schemas.microsoft.com/office/drawing/2014/main" id="{DCE0155A-A1CF-40CF-954B-C8C6220EE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5" y="3251526"/>
            <a:ext cx="3028989" cy="3600000"/>
          </a:xfrm>
          <a:prstGeom prst="rect">
            <a:avLst/>
          </a:prstGeom>
        </p:spPr>
      </p:pic>
      <p:sp>
        <p:nvSpPr>
          <p:cNvPr id="16" name="タイトル 1">
            <a:extLst>
              <a:ext uri="{FF2B5EF4-FFF2-40B4-BE49-F238E27FC236}">
                <a16:creationId xmlns:a16="http://schemas.microsoft.com/office/drawing/2014/main" id="{AE575774-FC3C-4701-9D4D-8B2CA5EFAB18}"/>
              </a:ext>
            </a:extLst>
          </p:cNvPr>
          <p:cNvSpPr txBox="1">
            <a:spLocks/>
          </p:cNvSpPr>
          <p:nvPr/>
        </p:nvSpPr>
        <p:spPr>
          <a:xfrm>
            <a:off x="3549207" y="43200"/>
            <a:ext cx="8604000" cy="1296000"/>
          </a:xfrm>
          <a:prstGeom prst="rect">
            <a:avLst/>
          </a:prstGeom>
          <a:solidFill>
            <a:schemeClr val="bg1"/>
          </a:solidFill>
          <a:ln w="88900">
            <a:solidFill>
              <a:srgbClr val="F58C00"/>
            </a:solidFill>
            <a:miter lim="800000"/>
          </a:ln>
        </p:spPr>
        <p:txBody>
          <a:bodyPr vert="horz" lIns="91440" tIns="468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5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エネルギーをみんなに</a:t>
            </a:r>
            <a:br>
              <a:rPr lang="ja-JP" altLang="en-US" sz="45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5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そしてクリーンに</a:t>
            </a:r>
          </a:p>
        </p:txBody>
      </p:sp>
      <p:pic>
        <p:nvPicPr>
          <p:cNvPr id="4" name="図 3" descr="アイコン&#10;&#10;自動的に生成された説明">
            <a:extLst>
              <a:ext uri="{FF2B5EF4-FFF2-40B4-BE49-F238E27FC236}">
                <a16:creationId xmlns:a16="http://schemas.microsoft.com/office/drawing/2014/main" id="{458C8DA1-B9E5-46AC-AAB5-AB0F1891E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0000" cy="3510000"/>
          </a:xfrm>
          <a:prstGeom prst="rect">
            <a:avLst/>
          </a:prstGeom>
          <a:ln w="88900">
            <a:noFill/>
            <a:miter lim="800000"/>
          </a:ln>
        </p:spPr>
      </p:pic>
      <p:sp>
        <p:nvSpPr>
          <p:cNvPr id="23" name="吹き出し: 角を丸めた四角形 22">
            <a:extLst>
              <a:ext uri="{FF2B5EF4-FFF2-40B4-BE49-F238E27FC236}">
                <a16:creationId xmlns:a16="http://schemas.microsoft.com/office/drawing/2014/main" id="{AAE1DB26-AF11-4112-9B9D-49A6E16CD0DE}"/>
              </a:ext>
            </a:extLst>
          </p:cNvPr>
          <p:cNvSpPr/>
          <p:nvPr/>
        </p:nvSpPr>
        <p:spPr>
          <a:xfrm>
            <a:off x="131873" y="1201271"/>
            <a:ext cx="3246253" cy="2585136"/>
          </a:xfrm>
          <a:prstGeom prst="wedgeRoundRectCallout">
            <a:avLst>
              <a:gd name="adj1" fmla="val -1611"/>
              <a:gd name="adj2" fmla="val 69846"/>
              <a:gd name="adj3" fmla="val 16667"/>
            </a:avLst>
          </a:prstGeom>
          <a:solidFill>
            <a:schemeClr val="bg1"/>
          </a:solidFill>
          <a:ln w="50800">
            <a:solidFill>
              <a:srgbClr val="F58C00"/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>
              <a:lnSpc>
                <a:spcPts val="3700"/>
              </a:lnSpc>
            </a:pPr>
            <a:r>
              <a:rPr lang="ja-JP" altLang="en-US" sz="25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誰もが安全な</a:t>
            </a:r>
            <a:endParaRPr lang="en-US" altLang="ja-JP" sz="25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ts val="3700"/>
              </a:lnSpc>
            </a:pPr>
            <a:r>
              <a:rPr lang="ja-JP" altLang="en-US" sz="25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エネルギーを使用</a:t>
            </a:r>
            <a:endParaRPr lang="en-US" altLang="ja-JP" sz="25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ts val="3700"/>
              </a:lnSpc>
            </a:pPr>
            <a:r>
              <a:rPr lang="ja-JP" altLang="en-US" sz="25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できるように，そして再生可能エネルギーをもっと増やそう。 </a:t>
            </a:r>
          </a:p>
        </p:txBody>
      </p:sp>
      <p:pic>
        <p:nvPicPr>
          <p:cNvPr id="24" name="11">
            <a:hlinkClick r:id="" action="ppaction://media"/>
            <a:extLst>
              <a:ext uri="{FF2B5EF4-FFF2-40B4-BE49-F238E27FC236}">
                <a16:creationId xmlns:a16="http://schemas.microsoft.com/office/drawing/2014/main" id="{8E3B688E-C4EE-4708-A172-DFF76B7B3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489" y="6107249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86B33A1-419F-4A9C-9CD5-CA24F3E92EAC}"/>
              </a:ext>
            </a:extLst>
          </p:cNvPr>
          <p:cNvGrpSpPr/>
          <p:nvPr/>
        </p:nvGrpSpPr>
        <p:grpSpPr>
          <a:xfrm>
            <a:off x="3550957" y="1338407"/>
            <a:ext cx="8602250" cy="5484806"/>
            <a:chOff x="3550957" y="1338407"/>
            <a:chExt cx="8602250" cy="5484806"/>
          </a:xfrm>
        </p:grpSpPr>
        <p:sp>
          <p:nvSpPr>
            <p:cNvPr id="17" name="Rectangle 205">
              <a:extLst>
                <a:ext uri="{FF2B5EF4-FFF2-40B4-BE49-F238E27FC236}">
                  <a16:creationId xmlns:a16="http://schemas.microsoft.com/office/drawing/2014/main" id="{84AA0094-0D01-4BAF-B1AF-40306E736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solidFill>
              <a:srgbClr val="FDFD43"/>
            </a:solidFill>
            <a:ln w="889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18" name="図 17" descr="おもちゃ, 人形, 食品, 部屋 が含まれている画像&#10;&#10;自動的に生成された説明">
              <a:extLst>
                <a:ext uri="{FF2B5EF4-FFF2-40B4-BE49-F238E27FC236}">
                  <a16:creationId xmlns:a16="http://schemas.microsoft.com/office/drawing/2014/main" id="{F23B1638-951E-402F-8FD0-97C19C0D0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583" y="1565263"/>
              <a:ext cx="8117124" cy="5070697"/>
            </a:xfrm>
            <a:prstGeom prst="rect">
              <a:avLst/>
            </a:prstGeom>
          </p:spPr>
        </p:pic>
        <p:sp>
          <p:nvSpPr>
            <p:cNvPr id="9" name="Rectangle 205">
              <a:extLst>
                <a:ext uri="{FF2B5EF4-FFF2-40B4-BE49-F238E27FC236}">
                  <a16:creationId xmlns:a16="http://schemas.microsoft.com/office/drawing/2014/main" id="{359EFA5B-F830-4181-9809-409792BD8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noFill/>
            <a:ln w="88900">
              <a:solidFill>
                <a:srgbClr val="F58C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8358587"/>
      </p:ext>
    </p:extLst>
  </p:cSld>
  <p:clrMapOvr>
    <a:masterClrMapping/>
  </p:clrMapOvr>
  <p:transition spd="slow" advClick="0" advTm="3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図形&#10;&#10;自動的に生成された説明">
            <a:extLst>
              <a:ext uri="{FF2B5EF4-FFF2-40B4-BE49-F238E27FC236}">
                <a16:creationId xmlns:a16="http://schemas.microsoft.com/office/drawing/2014/main" id="{6521AA64-EC55-499A-9981-D9F2107C82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8" y="3330000"/>
            <a:ext cx="3253004" cy="3528000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E0E71359-5F44-48ED-9FAE-3DB5724E23BC}"/>
              </a:ext>
            </a:extLst>
          </p:cNvPr>
          <p:cNvSpPr txBox="1">
            <a:spLocks/>
          </p:cNvSpPr>
          <p:nvPr/>
        </p:nvSpPr>
        <p:spPr>
          <a:xfrm>
            <a:off x="3549207" y="43200"/>
            <a:ext cx="8604000" cy="1296000"/>
          </a:xfrm>
          <a:prstGeom prst="rect">
            <a:avLst/>
          </a:prstGeom>
          <a:solidFill>
            <a:schemeClr val="bg1"/>
          </a:solidFill>
          <a:ln w="88900">
            <a:solidFill>
              <a:srgbClr val="580064"/>
            </a:solidFill>
            <a:miter lim="800000"/>
          </a:ln>
        </p:spPr>
        <p:txBody>
          <a:bodyPr vert="horz" lIns="91440" tIns="72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53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働きがいも経済成長も</a:t>
            </a:r>
          </a:p>
        </p:txBody>
      </p:sp>
      <p:pic>
        <p:nvPicPr>
          <p:cNvPr id="3" name="図 2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CBEE8178-F20B-42F6-A4F2-562264655B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0000" cy="3510000"/>
          </a:xfrm>
          <a:prstGeom prst="rect">
            <a:avLst/>
          </a:prstGeom>
          <a:ln w="88900">
            <a:noFill/>
            <a:miter lim="800000"/>
          </a:ln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86326AE-EC4A-4111-BC99-C1756D7CA147}"/>
              </a:ext>
            </a:extLst>
          </p:cNvPr>
          <p:cNvGrpSpPr/>
          <p:nvPr/>
        </p:nvGrpSpPr>
        <p:grpSpPr>
          <a:xfrm>
            <a:off x="3550957" y="1338407"/>
            <a:ext cx="8602250" cy="5484806"/>
            <a:chOff x="3550957" y="1338407"/>
            <a:chExt cx="8602250" cy="5484806"/>
          </a:xfrm>
        </p:grpSpPr>
        <p:sp>
          <p:nvSpPr>
            <p:cNvPr id="12" name="Rectangle 205">
              <a:extLst>
                <a:ext uri="{FF2B5EF4-FFF2-40B4-BE49-F238E27FC236}">
                  <a16:creationId xmlns:a16="http://schemas.microsoft.com/office/drawing/2014/main" id="{167A1D9A-4DBB-49E4-8B0B-0411AD416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solidFill>
              <a:srgbClr val="8996C3"/>
            </a:solidFill>
            <a:ln w="889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22" name="図 21" descr="人形, おもちゃ, 部屋 が含まれている画像&#10;&#10;自動的に生成された説明">
              <a:extLst>
                <a:ext uri="{FF2B5EF4-FFF2-40B4-BE49-F238E27FC236}">
                  <a16:creationId xmlns:a16="http://schemas.microsoft.com/office/drawing/2014/main" id="{28229EFF-C7B8-4C20-843E-1AE422706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1907" y="1351659"/>
              <a:ext cx="7922071" cy="5314184"/>
            </a:xfrm>
            <a:prstGeom prst="rect">
              <a:avLst/>
            </a:prstGeom>
          </p:spPr>
        </p:pic>
        <p:sp>
          <p:nvSpPr>
            <p:cNvPr id="23" name="Rectangle 205">
              <a:extLst>
                <a:ext uri="{FF2B5EF4-FFF2-40B4-BE49-F238E27FC236}">
                  <a16:creationId xmlns:a16="http://schemas.microsoft.com/office/drawing/2014/main" id="{A208FF85-603E-4E28-A557-B7E90E3A0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noFill/>
            <a:ln w="88900">
              <a:solidFill>
                <a:srgbClr val="58006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24" name="吹き出し: 角を丸めた四角形 23">
            <a:extLst>
              <a:ext uri="{FF2B5EF4-FFF2-40B4-BE49-F238E27FC236}">
                <a16:creationId xmlns:a16="http://schemas.microsoft.com/office/drawing/2014/main" id="{A648CB3F-8F4F-4A43-BC82-A3594E4452B2}"/>
              </a:ext>
            </a:extLst>
          </p:cNvPr>
          <p:cNvSpPr/>
          <p:nvPr/>
        </p:nvSpPr>
        <p:spPr>
          <a:xfrm>
            <a:off x="133908" y="1297567"/>
            <a:ext cx="3253004" cy="2448000"/>
          </a:xfrm>
          <a:prstGeom prst="wedgeRoundRectCallout">
            <a:avLst>
              <a:gd name="adj1" fmla="val -1611"/>
              <a:gd name="adj2" fmla="val 69846"/>
              <a:gd name="adj3" fmla="val 16667"/>
            </a:avLst>
          </a:prstGeom>
          <a:solidFill>
            <a:schemeClr val="bg1"/>
          </a:solidFill>
          <a:ln w="50800">
            <a:solidFill>
              <a:srgbClr val="580064"/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r>
              <a:rPr lang="ja-JP" altLang="en-US" sz="3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経済が成長し</a:t>
            </a:r>
            <a:endParaRPr lang="en-US" altLang="ja-JP" sz="30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続ける社会で，</a:t>
            </a:r>
            <a:endParaRPr lang="en-US" altLang="ja-JP" sz="30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誰もが人間らしくいきいきと働ける社会にしよう。</a:t>
            </a:r>
          </a:p>
        </p:txBody>
      </p:sp>
      <p:pic>
        <p:nvPicPr>
          <p:cNvPr id="25" name="12">
            <a:hlinkClick r:id="" action="ppaction://media"/>
            <a:extLst>
              <a:ext uri="{FF2B5EF4-FFF2-40B4-BE49-F238E27FC236}">
                <a16:creationId xmlns:a16="http://schemas.microsoft.com/office/drawing/2014/main" id="{DBD56901-BA13-4946-8193-45492F8F3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652" y="615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38762"/>
      </p:ext>
    </p:extLst>
  </p:cSld>
  <p:clrMapOvr>
    <a:masterClrMapping/>
  </p:clrMapOvr>
  <p:transition spd="slow" advClick="0" advTm="29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D486C928-0535-4828-B753-7EA29173F3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9" y="3258199"/>
            <a:ext cx="3115063" cy="3600000"/>
          </a:xfrm>
          <a:prstGeom prst="rect">
            <a:avLst/>
          </a:prstGeom>
        </p:spPr>
      </p:pic>
      <p:pic>
        <p:nvPicPr>
          <p:cNvPr id="4" name="図 3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18DB4EBC-3557-4AAA-95D0-3602E76D97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0000" cy="3510000"/>
          </a:xfrm>
          <a:prstGeom prst="rect">
            <a:avLst/>
          </a:prstGeom>
          <a:ln w="88900">
            <a:noFill/>
            <a:miter lim="800000"/>
          </a:ln>
        </p:spPr>
      </p:pic>
      <p:sp>
        <p:nvSpPr>
          <p:cNvPr id="12" name="タイトル 1">
            <a:extLst>
              <a:ext uri="{FF2B5EF4-FFF2-40B4-BE49-F238E27FC236}">
                <a16:creationId xmlns:a16="http://schemas.microsoft.com/office/drawing/2014/main" id="{D02F7740-E2FF-466C-976F-7EC0686E6EB9}"/>
              </a:ext>
            </a:extLst>
          </p:cNvPr>
          <p:cNvSpPr txBox="1">
            <a:spLocks/>
          </p:cNvSpPr>
          <p:nvPr/>
        </p:nvSpPr>
        <p:spPr>
          <a:xfrm>
            <a:off x="3549207" y="43200"/>
            <a:ext cx="8604000" cy="1296000"/>
          </a:xfrm>
          <a:prstGeom prst="rect">
            <a:avLst/>
          </a:prstGeom>
          <a:solidFill>
            <a:schemeClr val="bg1"/>
          </a:solidFill>
          <a:ln w="88900">
            <a:solidFill>
              <a:srgbClr val="DA2C00"/>
            </a:solidFill>
            <a:miter lim="800000"/>
          </a:ln>
        </p:spPr>
        <p:txBody>
          <a:bodyPr vert="horz" lIns="91440" tIns="72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5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産業と技術革新の基盤をつくろう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D6B0A14-D38E-4181-A2B6-7DB7E4AC947A}"/>
              </a:ext>
            </a:extLst>
          </p:cNvPr>
          <p:cNvGrpSpPr/>
          <p:nvPr/>
        </p:nvGrpSpPr>
        <p:grpSpPr>
          <a:xfrm>
            <a:off x="3549207" y="1338406"/>
            <a:ext cx="8604000" cy="5484807"/>
            <a:chOff x="3549207" y="1338406"/>
            <a:chExt cx="8604000" cy="5484807"/>
          </a:xfrm>
        </p:grpSpPr>
        <p:sp>
          <p:nvSpPr>
            <p:cNvPr id="19" name="Rectangle 205">
              <a:extLst>
                <a:ext uri="{FF2B5EF4-FFF2-40B4-BE49-F238E27FC236}">
                  <a16:creationId xmlns:a16="http://schemas.microsoft.com/office/drawing/2014/main" id="{7897621E-C6C0-4717-B153-7BA18B6281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solidFill>
              <a:srgbClr val="7ACE3E"/>
            </a:solidFill>
            <a:ln w="889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23" name="図 22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D4EE947B-C809-4B72-AE3B-AFD7C162FF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" r="1333" b="1205"/>
            <a:stretch/>
          </p:blipFill>
          <p:spPr>
            <a:xfrm>
              <a:off x="3549207" y="1338406"/>
              <a:ext cx="8604000" cy="5484806"/>
            </a:xfrm>
            <a:prstGeom prst="rect">
              <a:avLst/>
            </a:prstGeom>
          </p:spPr>
        </p:pic>
        <p:sp>
          <p:nvSpPr>
            <p:cNvPr id="24" name="Rectangle 205">
              <a:extLst>
                <a:ext uri="{FF2B5EF4-FFF2-40B4-BE49-F238E27FC236}">
                  <a16:creationId xmlns:a16="http://schemas.microsoft.com/office/drawing/2014/main" id="{E26B4F98-5E48-4D10-9263-6686FBFE9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noFill/>
            <a:ln w="88900">
              <a:solidFill>
                <a:srgbClr val="DA2C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27" name="吹き出し: 角を丸めた四角形 26">
            <a:extLst>
              <a:ext uri="{FF2B5EF4-FFF2-40B4-BE49-F238E27FC236}">
                <a16:creationId xmlns:a16="http://schemas.microsoft.com/office/drawing/2014/main" id="{5F15D7AC-3A0A-48E6-AA41-8FFB968D4245}"/>
              </a:ext>
            </a:extLst>
          </p:cNvPr>
          <p:cNvSpPr/>
          <p:nvPr/>
        </p:nvSpPr>
        <p:spPr>
          <a:xfrm>
            <a:off x="50154" y="1162200"/>
            <a:ext cx="3409691" cy="2448000"/>
          </a:xfrm>
          <a:prstGeom prst="wedgeRoundRectCallout">
            <a:avLst>
              <a:gd name="adj1" fmla="val -1611"/>
              <a:gd name="adj2" fmla="val 69846"/>
              <a:gd name="adj3" fmla="val 16667"/>
            </a:avLst>
          </a:prstGeom>
          <a:solidFill>
            <a:schemeClr val="bg1"/>
          </a:solidFill>
          <a:ln w="50800">
            <a:solidFill>
              <a:srgbClr val="DA2C00"/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>
              <a:lnSpc>
                <a:spcPts val="3500"/>
              </a:lnSpc>
            </a:pPr>
            <a:r>
              <a:rPr lang="ja-JP" altLang="en-US" sz="25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限りある資源を大切にして，みんなが幸せに暮らせる社会を作る</a:t>
            </a:r>
            <a:endParaRPr lang="en-US" altLang="ja-JP" sz="25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ts val="3500"/>
              </a:lnSpc>
            </a:pPr>
            <a:r>
              <a:rPr lang="ja-JP" altLang="en-US" sz="25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ために新しい技術を</a:t>
            </a:r>
            <a:endParaRPr lang="en-US" altLang="ja-JP" sz="25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ts val="3500"/>
              </a:lnSpc>
            </a:pPr>
            <a:r>
              <a:rPr lang="ja-JP" altLang="en-US" sz="25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開発しよう。</a:t>
            </a:r>
          </a:p>
        </p:txBody>
      </p:sp>
      <p:pic>
        <p:nvPicPr>
          <p:cNvPr id="28" name="13">
            <a:hlinkClick r:id="" action="ppaction://media"/>
            <a:extLst>
              <a:ext uri="{FF2B5EF4-FFF2-40B4-BE49-F238E27FC236}">
                <a16:creationId xmlns:a16="http://schemas.microsoft.com/office/drawing/2014/main" id="{D04D6572-10A1-41E8-9B02-5D7D180B6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00" y="615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99406"/>
      </p:ext>
    </p:extLst>
  </p:cSld>
  <p:clrMapOvr>
    <a:masterClrMapping/>
  </p:clrMapOvr>
  <p:transition spd="slow" advClick="0" advTm="23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シャツ が含まれている画像&#10;&#10;自動的に生成された説明">
            <a:extLst>
              <a:ext uri="{FF2B5EF4-FFF2-40B4-BE49-F238E27FC236}">
                <a16:creationId xmlns:a16="http://schemas.microsoft.com/office/drawing/2014/main" id="{83A4A7D5-76FA-4092-AE8C-F967755624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" y="3330000"/>
            <a:ext cx="3365220" cy="3528000"/>
          </a:xfrm>
          <a:prstGeom prst="rect">
            <a:avLst/>
          </a:prstGeom>
        </p:spPr>
      </p:pic>
      <p:pic>
        <p:nvPicPr>
          <p:cNvPr id="4" name="図 3" descr="アイコン&#10;&#10;自動的に生成された説明">
            <a:extLst>
              <a:ext uri="{FF2B5EF4-FFF2-40B4-BE49-F238E27FC236}">
                <a16:creationId xmlns:a16="http://schemas.microsoft.com/office/drawing/2014/main" id="{9E541B27-50E3-4E63-99FC-890CAABBD4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0000" cy="3510000"/>
          </a:xfrm>
          <a:prstGeom prst="rect">
            <a:avLst/>
          </a:prstGeom>
          <a:ln w="88900">
            <a:noFill/>
            <a:miter lim="800000"/>
          </a:ln>
        </p:spPr>
      </p:pic>
      <p:sp>
        <p:nvSpPr>
          <p:cNvPr id="11" name="タイトル 1">
            <a:extLst>
              <a:ext uri="{FF2B5EF4-FFF2-40B4-BE49-F238E27FC236}">
                <a16:creationId xmlns:a16="http://schemas.microsoft.com/office/drawing/2014/main" id="{63685F8A-89D8-4D12-8E83-4C30F13B9571}"/>
              </a:ext>
            </a:extLst>
          </p:cNvPr>
          <p:cNvSpPr txBox="1">
            <a:spLocks/>
          </p:cNvSpPr>
          <p:nvPr/>
        </p:nvSpPr>
        <p:spPr>
          <a:xfrm>
            <a:off x="3549207" y="43200"/>
            <a:ext cx="8604000" cy="1296000"/>
          </a:xfrm>
          <a:prstGeom prst="rect">
            <a:avLst/>
          </a:prstGeom>
          <a:solidFill>
            <a:schemeClr val="bg1"/>
          </a:solidFill>
          <a:ln w="88900">
            <a:solidFill>
              <a:srgbClr val="C70038"/>
            </a:solidFill>
            <a:miter lim="800000"/>
          </a:ln>
        </p:spPr>
        <p:txBody>
          <a:bodyPr vert="horz" lIns="91440" tIns="72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53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人や国の不平等をなくそう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8A4EB44-98F6-4616-BF93-2CF40D8C17CA}"/>
              </a:ext>
            </a:extLst>
          </p:cNvPr>
          <p:cNvGrpSpPr/>
          <p:nvPr/>
        </p:nvGrpSpPr>
        <p:grpSpPr>
          <a:xfrm>
            <a:off x="3549600" y="1338407"/>
            <a:ext cx="8603607" cy="5485599"/>
            <a:chOff x="3549600" y="1338407"/>
            <a:chExt cx="8603607" cy="5485599"/>
          </a:xfrm>
        </p:grpSpPr>
        <p:sp>
          <p:nvSpPr>
            <p:cNvPr id="15" name="Rectangle 205">
              <a:extLst>
                <a:ext uri="{FF2B5EF4-FFF2-40B4-BE49-F238E27FC236}">
                  <a16:creationId xmlns:a16="http://schemas.microsoft.com/office/drawing/2014/main" id="{11CEE835-C9C5-4F4F-8C71-C613A8699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solidFill>
              <a:srgbClr val="A4A796"/>
            </a:solidFill>
            <a:ln w="889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20" name="図 19" descr="ダイアグラム が含まれている画像&#10;&#10;自動的に生成された説明">
              <a:extLst>
                <a:ext uri="{FF2B5EF4-FFF2-40B4-BE49-F238E27FC236}">
                  <a16:creationId xmlns:a16="http://schemas.microsoft.com/office/drawing/2014/main" id="{BA755CBD-04FC-4C66-8709-F77204224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888" y="1394462"/>
              <a:ext cx="8603319" cy="5415304"/>
            </a:xfrm>
            <a:prstGeom prst="rect">
              <a:avLst/>
            </a:prstGeom>
          </p:spPr>
        </p:pic>
        <p:sp>
          <p:nvSpPr>
            <p:cNvPr id="21" name="Rectangle 205">
              <a:extLst>
                <a:ext uri="{FF2B5EF4-FFF2-40B4-BE49-F238E27FC236}">
                  <a16:creationId xmlns:a16="http://schemas.microsoft.com/office/drawing/2014/main" id="{41AB8777-5B71-4038-8DB6-092511A3E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600" y="1339200"/>
              <a:ext cx="8602250" cy="5484806"/>
            </a:xfrm>
            <a:prstGeom prst="rect">
              <a:avLst/>
            </a:prstGeom>
            <a:noFill/>
            <a:ln w="88900">
              <a:solidFill>
                <a:srgbClr val="C7003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24" name="吹き出し: 角を丸めた四角形 23">
            <a:extLst>
              <a:ext uri="{FF2B5EF4-FFF2-40B4-BE49-F238E27FC236}">
                <a16:creationId xmlns:a16="http://schemas.microsoft.com/office/drawing/2014/main" id="{A38883A9-40A4-48B7-BC9B-BB6AC305CADE}"/>
              </a:ext>
            </a:extLst>
          </p:cNvPr>
          <p:cNvSpPr/>
          <p:nvPr/>
        </p:nvSpPr>
        <p:spPr>
          <a:xfrm>
            <a:off x="98364" y="1316445"/>
            <a:ext cx="3385413" cy="2193555"/>
          </a:xfrm>
          <a:prstGeom prst="wedgeRoundRectCallout">
            <a:avLst>
              <a:gd name="adj1" fmla="val -2670"/>
              <a:gd name="adj2" fmla="val 80471"/>
              <a:gd name="adj3" fmla="val 16667"/>
            </a:avLst>
          </a:prstGeom>
          <a:solidFill>
            <a:schemeClr val="bg1"/>
          </a:solidFill>
          <a:ln w="50800">
            <a:solidFill>
              <a:srgbClr val="C70038"/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pPr>
              <a:lnSpc>
                <a:spcPts val="4700"/>
              </a:lnSpc>
            </a:pPr>
            <a:r>
              <a:rPr lang="ja-JP" altLang="en-US" sz="3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世界に存在して</a:t>
            </a:r>
            <a:endParaRPr lang="en-US" altLang="ja-JP" sz="30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ts val="4700"/>
              </a:lnSpc>
            </a:pPr>
            <a:r>
              <a:rPr lang="ja-JP" altLang="en-US" sz="3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いる様々な</a:t>
            </a:r>
            <a:endParaRPr lang="en-US" altLang="ja-JP" sz="30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ts val="4700"/>
              </a:lnSpc>
            </a:pPr>
            <a:r>
              <a:rPr lang="ja-JP" altLang="en-US" sz="3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不平等をなくそう。</a:t>
            </a:r>
          </a:p>
        </p:txBody>
      </p:sp>
      <p:pic>
        <p:nvPicPr>
          <p:cNvPr id="25" name="14">
            <a:hlinkClick r:id="" action="ppaction://media"/>
            <a:extLst>
              <a:ext uri="{FF2B5EF4-FFF2-40B4-BE49-F238E27FC236}">
                <a16:creationId xmlns:a16="http://schemas.microsoft.com/office/drawing/2014/main" id="{A1F6E011-25D1-4419-92EF-8E527000F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329" y="6144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04432"/>
      </p:ext>
    </p:extLst>
  </p:cSld>
  <p:clrMapOvr>
    <a:masterClrMapping/>
  </p:clrMapOvr>
  <p:transition spd="slow" advClick="0" advTm="30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3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ロゴ&#10;&#10;自動的に生成された説明">
            <a:extLst>
              <a:ext uri="{FF2B5EF4-FFF2-40B4-BE49-F238E27FC236}">
                <a16:creationId xmlns:a16="http://schemas.microsoft.com/office/drawing/2014/main" id="{F0A5A884-DF59-4088-9329-3FBE411A84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4" y="3330000"/>
            <a:ext cx="3248951" cy="3528000"/>
          </a:xfrm>
          <a:prstGeom prst="rect">
            <a:avLst/>
          </a:prstGeom>
        </p:spPr>
      </p:pic>
      <p:pic>
        <p:nvPicPr>
          <p:cNvPr id="4" name="図 3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DAA7EFA4-44AA-4204-B90B-61CBC3B114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0000" cy="3510000"/>
          </a:xfrm>
          <a:prstGeom prst="rect">
            <a:avLst/>
          </a:prstGeom>
          <a:ln w="88900">
            <a:noFill/>
            <a:miter lim="800000"/>
          </a:ln>
        </p:spPr>
      </p:pic>
      <p:sp>
        <p:nvSpPr>
          <p:cNvPr id="14" name="タイトル 1">
            <a:extLst>
              <a:ext uri="{FF2B5EF4-FFF2-40B4-BE49-F238E27FC236}">
                <a16:creationId xmlns:a16="http://schemas.microsoft.com/office/drawing/2014/main" id="{F0784322-1559-45C1-B28A-5C71A26A6DD7}"/>
              </a:ext>
            </a:extLst>
          </p:cNvPr>
          <p:cNvSpPr txBox="1">
            <a:spLocks/>
          </p:cNvSpPr>
          <p:nvPr/>
        </p:nvSpPr>
        <p:spPr>
          <a:xfrm>
            <a:off x="3549207" y="43200"/>
            <a:ext cx="8604000" cy="1296000"/>
          </a:xfrm>
          <a:prstGeom prst="rect">
            <a:avLst/>
          </a:prstGeom>
          <a:solidFill>
            <a:schemeClr val="bg1"/>
          </a:solidFill>
          <a:ln w="88900">
            <a:solidFill>
              <a:srgbClr val="EB6700"/>
            </a:solidFill>
            <a:miter lim="800000"/>
          </a:ln>
        </p:spPr>
        <p:txBody>
          <a:bodyPr vert="horz" lIns="91440" tIns="72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53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住み続けられるまちづくりを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EFB27AB-D291-4B2A-9811-C48BD152DFAF}"/>
              </a:ext>
            </a:extLst>
          </p:cNvPr>
          <p:cNvGrpSpPr/>
          <p:nvPr/>
        </p:nvGrpSpPr>
        <p:grpSpPr>
          <a:xfrm>
            <a:off x="3549207" y="1338407"/>
            <a:ext cx="8604000" cy="5485599"/>
            <a:chOff x="3549207" y="1338407"/>
            <a:chExt cx="8604000" cy="5485599"/>
          </a:xfrm>
        </p:grpSpPr>
        <p:sp>
          <p:nvSpPr>
            <p:cNvPr id="16" name="Rectangle 205">
              <a:extLst>
                <a:ext uri="{FF2B5EF4-FFF2-40B4-BE49-F238E27FC236}">
                  <a16:creationId xmlns:a16="http://schemas.microsoft.com/office/drawing/2014/main" id="{34A21DE8-A3AA-4117-B576-7C5DEC787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solidFill>
              <a:srgbClr val="7281B3"/>
            </a:solidFill>
            <a:ln w="889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20" name="図 19" descr="テキスト&#10;&#10;自動的に生成された説明">
              <a:extLst>
                <a:ext uri="{FF2B5EF4-FFF2-40B4-BE49-F238E27FC236}">
                  <a16:creationId xmlns:a16="http://schemas.microsoft.com/office/drawing/2014/main" id="{BAC4EA91-D201-4EBD-B5CF-A36FE0731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207" y="1856638"/>
              <a:ext cx="8556393" cy="4942739"/>
            </a:xfrm>
            <a:prstGeom prst="rect">
              <a:avLst/>
            </a:prstGeom>
          </p:spPr>
        </p:pic>
        <p:sp>
          <p:nvSpPr>
            <p:cNvPr id="21" name="Rectangle 205">
              <a:extLst>
                <a:ext uri="{FF2B5EF4-FFF2-40B4-BE49-F238E27FC236}">
                  <a16:creationId xmlns:a16="http://schemas.microsoft.com/office/drawing/2014/main" id="{6336BEED-8067-47B2-8DA0-7AE732F1E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600" y="1339200"/>
              <a:ext cx="8602250" cy="5484806"/>
            </a:xfrm>
            <a:prstGeom prst="rect">
              <a:avLst/>
            </a:prstGeom>
            <a:noFill/>
            <a:ln w="88900">
              <a:solidFill>
                <a:srgbClr val="EB67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24" name="吹き出し: 角を丸めた四角形 23">
            <a:extLst>
              <a:ext uri="{FF2B5EF4-FFF2-40B4-BE49-F238E27FC236}">
                <a16:creationId xmlns:a16="http://schemas.microsoft.com/office/drawing/2014/main" id="{6DF29E42-0499-4FAE-8F33-ACECBAC69BEB}"/>
              </a:ext>
            </a:extLst>
          </p:cNvPr>
          <p:cNvSpPr/>
          <p:nvPr/>
        </p:nvSpPr>
        <p:spPr>
          <a:xfrm>
            <a:off x="115199" y="1175647"/>
            <a:ext cx="3316679" cy="2448000"/>
          </a:xfrm>
          <a:prstGeom prst="wedgeRoundRectCallout">
            <a:avLst>
              <a:gd name="adj1" fmla="val -1611"/>
              <a:gd name="adj2" fmla="val 69846"/>
              <a:gd name="adj3" fmla="val 16667"/>
            </a:avLst>
          </a:prstGeom>
          <a:solidFill>
            <a:schemeClr val="bg1"/>
          </a:solidFill>
          <a:ln w="50800">
            <a:solidFill>
              <a:srgbClr val="EB6700"/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>
              <a:lnSpc>
                <a:spcPts val="4200"/>
              </a:lnSpc>
            </a:pPr>
            <a:r>
              <a:rPr lang="ja-JP" altLang="en-US" sz="3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誰もがずっと</a:t>
            </a:r>
            <a:endParaRPr lang="en-US" altLang="ja-JP" sz="30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ts val="4200"/>
              </a:lnSpc>
            </a:pPr>
            <a:r>
              <a:rPr lang="ja-JP" altLang="en-US" sz="3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安心して暮らせて，災害にも強いまちを作ろう。</a:t>
            </a:r>
          </a:p>
        </p:txBody>
      </p:sp>
      <p:pic>
        <p:nvPicPr>
          <p:cNvPr id="25" name="15">
            <a:hlinkClick r:id="" action="ppaction://media"/>
            <a:extLst>
              <a:ext uri="{FF2B5EF4-FFF2-40B4-BE49-F238E27FC236}">
                <a16:creationId xmlns:a16="http://schemas.microsoft.com/office/drawing/2014/main" id="{83ECD6E7-ED25-4BAA-9636-D308E1D39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00" y="6185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43425"/>
      </p:ext>
    </p:extLst>
  </p:cSld>
  <p:clrMapOvr>
    <a:masterClrMapping/>
  </p:clrMapOvr>
  <p:transition advClick="0" advTm="2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9069C2E1-D493-441D-A3FE-C3007A7B4D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4" y="3330000"/>
            <a:ext cx="3345730" cy="3528000"/>
          </a:xfrm>
          <a:prstGeom prst="rect">
            <a:avLst/>
          </a:prstGeom>
        </p:spPr>
      </p:pic>
      <p:pic>
        <p:nvPicPr>
          <p:cNvPr id="4" name="図 3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1496FF86-4A18-4414-81F3-188925CFEC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0000" cy="3510000"/>
          </a:xfrm>
          <a:prstGeom prst="rect">
            <a:avLst/>
          </a:prstGeom>
          <a:ln w="88900">
            <a:noFill/>
            <a:miter lim="800000"/>
          </a:ln>
        </p:spPr>
      </p:pic>
      <p:sp>
        <p:nvSpPr>
          <p:cNvPr id="11" name="タイトル 1">
            <a:extLst>
              <a:ext uri="{FF2B5EF4-FFF2-40B4-BE49-F238E27FC236}">
                <a16:creationId xmlns:a16="http://schemas.microsoft.com/office/drawing/2014/main" id="{29184CC5-7860-44A5-A928-4BCDFF03E6B1}"/>
              </a:ext>
            </a:extLst>
          </p:cNvPr>
          <p:cNvSpPr txBox="1">
            <a:spLocks/>
          </p:cNvSpPr>
          <p:nvPr/>
        </p:nvSpPr>
        <p:spPr>
          <a:xfrm>
            <a:off x="3549207" y="43200"/>
            <a:ext cx="8604000" cy="1296000"/>
          </a:xfrm>
          <a:prstGeom prst="rect">
            <a:avLst/>
          </a:prstGeom>
          <a:solidFill>
            <a:schemeClr val="bg1"/>
          </a:solidFill>
          <a:ln w="88900">
            <a:solidFill>
              <a:srgbClr val="AF5400"/>
            </a:solidFill>
            <a:miter lim="800000"/>
          </a:ln>
        </p:spPr>
        <p:txBody>
          <a:bodyPr vert="horz" lIns="91440" tIns="72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53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つくる責任 つかう責任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6A0F81C-1D19-46C6-99B5-1D605C0CCC43}"/>
              </a:ext>
            </a:extLst>
          </p:cNvPr>
          <p:cNvGrpSpPr/>
          <p:nvPr/>
        </p:nvGrpSpPr>
        <p:grpSpPr>
          <a:xfrm>
            <a:off x="3545599" y="1338407"/>
            <a:ext cx="8607608" cy="5485599"/>
            <a:chOff x="3545599" y="1338407"/>
            <a:chExt cx="8607608" cy="5485599"/>
          </a:xfrm>
        </p:grpSpPr>
        <p:sp>
          <p:nvSpPr>
            <p:cNvPr id="14" name="Rectangle 205">
              <a:extLst>
                <a:ext uri="{FF2B5EF4-FFF2-40B4-BE49-F238E27FC236}">
                  <a16:creationId xmlns:a16="http://schemas.microsoft.com/office/drawing/2014/main" id="{9DDC439F-7146-481A-8CD5-7DD7E460F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solidFill>
              <a:srgbClr val="94D35B"/>
            </a:solidFill>
            <a:ln w="889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20" name="図 19" descr="おもちゃ, 人形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F5B554F-F19C-4880-918B-FB2E4A982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599" y="1376744"/>
              <a:ext cx="8301260" cy="5433006"/>
            </a:xfrm>
            <a:prstGeom prst="rect">
              <a:avLst/>
            </a:prstGeom>
          </p:spPr>
        </p:pic>
        <p:sp>
          <p:nvSpPr>
            <p:cNvPr id="21" name="Rectangle 205">
              <a:extLst>
                <a:ext uri="{FF2B5EF4-FFF2-40B4-BE49-F238E27FC236}">
                  <a16:creationId xmlns:a16="http://schemas.microsoft.com/office/drawing/2014/main" id="{0BE9087F-02B5-4697-96F9-A63896FB8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600" y="1339200"/>
              <a:ext cx="8602250" cy="5484806"/>
            </a:xfrm>
            <a:prstGeom prst="rect">
              <a:avLst/>
            </a:prstGeom>
            <a:noFill/>
            <a:ln w="88900">
              <a:solidFill>
                <a:srgbClr val="AF54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24" name="吹き出し: 角を丸めた四角形 23">
            <a:extLst>
              <a:ext uri="{FF2B5EF4-FFF2-40B4-BE49-F238E27FC236}">
                <a16:creationId xmlns:a16="http://schemas.microsoft.com/office/drawing/2014/main" id="{40C82AEA-8695-4B4C-AF5D-E71D5C6548A6}"/>
              </a:ext>
            </a:extLst>
          </p:cNvPr>
          <p:cNvSpPr/>
          <p:nvPr/>
        </p:nvSpPr>
        <p:spPr>
          <a:xfrm>
            <a:off x="146294" y="1298727"/>
            <a:ext cx="3279600" cy="2448000"/>
          </a:xfrm>
          <a:prstGeom prst="wedgeRoundRectCallout">
            <a:avLst>
              <a:gd name="adj1" fmla="val -1611"/>
              <a:gd name="adj2" fmla="val 69846"/>
              <a:gd name="adj3" fmla="val 16667"/>
            </a:avLst>
          </a:prstGeom>
          <a:solidFill>
            <a:schemeClr val="bg1"/>
          </a:solidFill>
          <a:ln w="50800">
            <a:solidFill>
              <a:srgbClr val="AF5400"/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>
              <a:lnSpc>
                <a:spcPts val="3500"/>
              </a:lnSpc>
            </a:pPr>
            <a:r>
              <a:rPr lang="ja-JP" altLang="en-US" sz="27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生産者も消費者も</a:t>
            </a:r>
          </a:p>
          <a:p>
            <a:pPr>
              <a:lnSpc>
                <a:spcPts val="3500"/>
              </a:lnSpc>
            </a:pPr>
            <a:r>
              <a:rPr lang="ja-JP" altLang="en-US" sz="27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地球環境と人々の健康が守られるよう，責任のある行動をとろう。</a:t>
            </a:r>
          </a:p>
        </p:txBody>
      </p:sp>
      <p:pic>
        <p:nvPicPr>
          <p:cNvPr id="25" name="16">
            <a:hlinkClick r:id="" action="ppaction://media"/>
            <a:extLst>
              <a:ext uri="{FF2B5EF4-FFF2-40B4-BE49-F238E27FC236}">
                <a16:creationId xmlns:a16="http://schemas.microsoft.com/office/drawing/2014/main" id="{FD6B1A1D-D822-4816-B478-16620BE1F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164" y="615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54898"/>
      </p:ext>
    </p:extLst>
  </p:cSld>
  <p:clrMapOvr>
    <a:masterClrMapping/>
  </p:clrMapOvr>
  <p:transition advClick="0" advTm="29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図形&#10;&#10;自動的に生成された説明">
            <a:extLst>
              <a:ext uri="{FF2B5EF4-FFF2-40B4-BE49-F238E27FC236}">
                <a16:creationId xmlns:a16="http://schemas.microsoft.com/office/drawing/2014/main" id="{3083CA49-6257-4D8E-B69E-8959C67A28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3" y="3330000"/>
            <a:ext cx="3389905" cy="3528000"/>
          </a:xfrm>
          <a:prstGeom prst="rect">
            <a:avLst/>
          </a:prstGeom>
        </p:spPr>
      </p:pic>
      <p:pic>
        <p:nvPicPr>
          <p:cNvPr id="4" name="図 3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66283C30-4368-497E-923C-3B075FD59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0000" cy="3510000"/>
          </a:xfrm>
          <a:prstGeom prst="rect">
            <a:avLst/>
          </a:prstGeom>
          <a:ln w="88900">
            <a:noFill/>
            <a:miter lim="800000"/>
          </a:ln>
        </p:spPr>
      </p:pic>
      <p:sp>
        <p:nvSpPr>
          <p:cNvPr id="14" name="タイトル 1">
            <a:extLst>
              <a:ext uri="{FF2B5EF4-FFF2-40B4-BE49-F238E27FC236}">
                <a16:creationId xmlns:a16="http://schemas.microsoft.com/office/drawing/2014/main" id="{FC2C59CF-715C-4224-A079-D3CD3C78624F}"/>
              </a:ext>
            </a:extLst>
          </p:cNvPr>
          <p:cNvSpPr txBox="1">
            <a:spLocks/>
          </p:cNvSpPr>
          <p:nvPr/>
        </p:nvSpPr>
        <p:spPr>
          <a:xfrm>
            <a:off x="3549207" y="43200"/>
            <a:ext cx="8604000" cy="1296000"/>
          </a:xfrm>
          <a:prstGeom prst="rect">
            <a:avLst/>
          </a:prstGeom>
          <a:solidFill>
            <a:schemeClr val="bg1"/>
          </a:solidFill>
          <a:ln w="88900">
            <a:solidFill>
              <a:srgbClr val="10380C"/>
            </a:solidFill>
            <a:miter lim="800000"/>
          </a:ln>
        </p:spPr>
        <p:txBody>
          <a:bodyPr vert="horz" lIns="91440" tIns="72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53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気候変動に具体的な対策を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7B9616A-212D-426F-88B7-4FFEE75A1585}"/>
              </a:ext>
            </a:extLst>
          </p:cNvPr>
          <p:cNvGrpSpPr/>
          <p:nvPr/>
        </p:nvGrpSpPr>
        <p:grpSpPr>
          <a:xfrm>
            <a:off x="3550957" y="1338407"/>
            <a:ext cx="8602250" cy="5484806"/>
            <a:chOff x="3550957" y="1338407"/>
            <a:chExt cx="8602250" cy="5484806"/>
          </a:xfrm>
        </p:grpSpPr>
        <p:sp>
          <p:nvSpPr>
            <p:cNvPr id="16" name="Rectangle 205">
              <a:extLst>
                <a:ext uri="{FF2B5EF4-FFF2-40B4-BE49-F238E27FC236}">
                  <a16:creationId xmlns:a16="http://schemas.microsoft.com/office/drawing/2014/main" id="{BE53DAA4-1D8A-41F8-AB9C-48D3DE7F0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solidFill>
              <a:srgbClr val="FEC2AB"/>
            </a:solidFill>
            <a:ln w="889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20" name="図 19" descr="部屋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A44B799-3002-4D43-B7C1-E12D3872F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1186" y="1487765"/>
              <a:ext cx="7834877" cy="5335448"/>
            </a:xfrm>
            <a:prstGeom prst="rect">
              <a:avLst/>
            </a:prstGeom>
          </p:spPr>
        </p:pic>
        <p:sp>
          <p:nvSpPr>
            <p:cNvPr id="21" name="Rectangle 205">
              <a:extLst>
                <a:ext uri="{FF2B5EF4-FFF2-40B4-BE49-F238E27FC236}">
                  <a16:creationId xmlns:a16="http://schemas.microsoft.com/office/drawing/2014/main" id="{1920AE86-A7C8-41B0-8D2C-349DBF1AE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noFill/>
            <a:ln w="88900">
              <a:solidFill>
                <a:srgbClr val="10380C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22" name="吹き出し: 角を丸めた四角形 21">
            <a:extLst>
              <a:ext uri="{FF2B5EF4-FFF2-40B4-BE49-F238E27FC236}">
                <a16:creationId xmlns:a16="http://schemas.microsoft.com/office/drawing/2014/main" id="{A2DFEF2A-313F-4043-86A5-FE3CF0A8048C}"/>
              </a:ext>
            </a:extLst>
          </p:cNvPr>
          <p:cNvSpPr/>
          <p:nvPr/>
        </p:nvSpPr>
        <p:spPr>
          <a:xfrm>
            <a:off x="122257" y="1388364"/>
            <a:ext cx="3265485" cy="2361350"/>
          </a:xfrm>
          <a:prstGeom prst="wedgeRoundRectCallout">
            <a:avLst>
              <a:gd name="adj1" fmla="val -1611"/>
              <a:gd name="adj2" fmla="val 69846"/>
              <a:gd name="adj3" fmla="val 16667"/>
            </a:avLst>
          </a:prstGeom>
          <a:solidFill>
            <a:schemeClr val="bg1"/>
          </a:solidFill>
          <a:ln w="50800">
            <a:solidFill>
              <a:srgbClr val="10380C"/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>
              <a:lnSpc>
                <a:spcPts val="4700"/>
              </a:lnSpc>
            </a:pPr>
            <a:r>
              <a:rPr lang="ja-JP" altLang="en-US" sz="34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すべての国で，気候変動対策に取り組もう。</a:t>
            </a:r>
          </a:p>
        </p:txBody>
      </p:sp>
      <p:pic>
        <p:nvPicPr>
          <p:cNvPr id="23" name="17">
            <a:hlinkClick r:id="" action="ppaction://media"/>
            <a:extLst>
              <a:ext uri="{FF2B5EF4-FFF2-40B4-BE49-F238E27FC236}">
                <a16:creationId xmlns:a16="http://schemas.microsoft.com/office/drawing/2014/main" id="{455E830A-764B-47B9-AD32-3135D8A39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925" y="6208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47874"/>
      </p:ext>
    </p:extLst>
  </p:cSld>
  <p:clrMapOvr>
    <a:masterClrMapping/>
  </p:clrMapOvr>
  <p:transition advClick="0" advTm="2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9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缶, 部屋, 食品 が含まれている画像&#10;&#10;自動的に生成された説明">
            <a:extLst>
              <a:ext uri="{FF2B5EF4-FFF2-40B4-BE49-F238E27FC236}">
                <a16:creationId xmlns:a16="http://schemas.microsoft.com/office/drawing/2014/main" id="{37C9F4C2-549B-4FB7-889C-B7D1DB68B6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6"/>
          <a:stretch/>
        </p:blipFill>
        <p:spPr>
          <a:xfrm>
            <a:off x="38793" y="3402000"/>
            <a:ext cx="3449882" cy="3456000"/>
          </a:xfrm>
          <a:prstGeom prst="rect">
            <a:avLst/>
          </a:prstGeom>
        </p:spPr>
      </p:pic>
      <p:pic>
        <p:nvPicPr>
          <p:cNvPr id="10" name="図 9" descr="ロゴ&#10;&#10;自動的に生成された説明">
            <a:extLst>
              <a:ext uri="{FF2B5EF4-FFF2-40B4-BE49-F238E27FC236}">
                <a16:creationId xmlns:a16="http://schemas.microsoft.com/office/drawing/2014/main" id="{BEEA1198-4EBF-4992-9AC8-105F22FBBA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0000" cy="3510000"/>
          </a:xfrm>
          <a:prstGeom prst="rect">
            <a:avLst/>
          </a:prstGeom>
          <a:ln w="88900">
            <a:noFill/>
            <a:miter lim="800000"/>
          </a:ln>
        </p:spPr>
      </p:pic>
      <p:sp>
        <p:nvSpPr>
          <p:cNvPr id="16" name="タイトル 1">
            <a:extLst>
              <a:ext uri="{FF2B5EF4-FFF2-40B4-BE49-F238E27FC236}">
                <a16:creationId xmlns:a16="http://schemas.microsoft.com/office/drawing/2014/main" id="{B314F13A-D815-44ED-A089-C827325B7806}"/>
              </a:ext>
            </a:extLst>
          </p:cNvPr>
          <p:cNvSpPr txBox="1">
            <a:spLocks/>
          </p:cNvSpPr>
          <p:nvPr/>
        </p:nvSpPr>
        <p:spPr>
          <a:xfrm>
            <a:off x="3549207" y="43200"/>
            <a:ext cx="8604000" cy="1296000"/>
          </a:xfrm>
          <a:prstGeom prst="rect">
            <a:avLst/>
          </a:prstGeom>
          <a:solidFill>
            <a:schemeClr val="bg1"/>
          </a:solidFill>
          <a:ln w="88900">
            <a:solidFill>
              <a:srgbClr val="003688"/>
            </a:solidFill>
            <a:miter lim="800000"/>
          </a:ln>
        </p:spPr>
        <p:txBody>
          <a:bodyPr vert="horz" lIns="91440" tIns="72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53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海の豊かさを守ろう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FA39452-92EE-4C37-96B7-D7A8B3814F0C}"/>
              </a:ext>
            </a:extLst>
          </p:cNvPr>
          <p:cNvGrpSpPr/>
          <p:nvPr/>
        </p:nvGrpSpPr>
        <p:grpSpPr>
          <a:xfrm>
            <a:off x="3549206" y="1338407"/>
            <a:ext cx="8604001" cy="5495707"/>
            <a:chOff x="3549206" y="1338407"/>
            <a:chExt cx="8604001" cy="5495707"/>
          </a:xfrm>
        </p:grpSpPr>
        <p:sp>
          <p:nvSpPr>
            <p:cNvPr id="17" name="Rectangle 205">
              <a:extLst>
                <a:ext uri="{FF2B5EF4-FFF2-40B4-BE49-F238E27FC236}">
                  <a16:creationId xmlns:a16="http://schemas.microsoft.com/office/drawing/2014/main" id="{E8D13543-9F72-485E-8B27-14FD46E27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solidFill>
              <a:srgbClr val="43C7C9"/>
            </a:solidFill>
            <a:ln w="889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21" name="図 20" descr="シャツ, 部屋 が含まれている画像&#10;&#10;自動的に生成された説明">
              <a:extLst>
                <a:ext uri="{FF2B5EF4-FFF2-40B4-BE49-F238E27FC236}">
                  <a16:creationId xmlns:a16="http://schemas.microsoft.com/office/drawing/2014/main" id="{81DC5580-4AC0-405D-B47B-BAE9BE6976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7" r="1655"/>
            <a:stretch/>
          </p:blipFill>
          <p:spPr>
            <a:xfrm>
              <a:off x="3549206" y="1961322"/>
              <a:ext cx="8604001" cy="4872792"/>
            </a:xfrm>
            <a:prstGeom prst="rect">
              <a:avLst/>
            </a:prstGeom>
          </p:spPr>
        </p:pic>
        <p:sp>
          <p:nvSpPr>
            <p:cNvPr id="23" name="Rectangle 205">
              <a:extLst>
                <a:ext uri="{FF2B5EF4-FFF2-40B4-BE49-F238E27FC236}">
                  <a16:creationId xmlns:a16="http://schemas.microsoft.com/office/drawing/2014/main" id="{DE4CBE2F-0C3D-4E69-8CF2-4F9012E7E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noFill/>
            <a:ln w="88900">
              <a:solidFill>
                <a:srgbClr val="00368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24" name="吹き出し: 角を丸めた四角形 23">
            <a:extLst>
              <a:ext uri="{FF2B5EF4-FFF2-40B4-BE49-F238E27FC236}">
                <a16:creationId xmlns:a16="http://schemas.microsoft.com/office/drawing/2014/main" id="{F1110730-441E-4F25-AF38-CDF355887ECA}"/>
              </a:ext>
            </a:extLst>
          </p:cNvPr>
          <p:cNvSpPr/>
          <p:nvPr/>
        </p:nvSpPr>
        <p:spPr>
          <a:xfrm>
            <a:off x="197734" y="1338407"/>
            <a:ext cx="3132000" cy="2448000"/>
          </a:xfrm>
          <a:prstGeom prst="wedgeRoundRectCallout">
            <a:avLst>
              <a:gd name="adj1" fmla="val -1611"/>
              <a:gd name="adj2" fmla="val 69846"/>
              <a:gd name="adj3" fmla="val 16667"/>
            </a:avLst>
          </a:prstGeom>
          <a:solidFill>
            <a:schemeClr val="bg1"/>
          </a:solidFill>
          <a:ln w="50800">
            <a:solidFill>
              <a:srgbClr val="003688"/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>
              <a:lnSpc>
                <a:spcPts val="4200"/>
              </a:lnSpc>
            </a:pPr>
            <a:r>
              <a:rPr lang="ja-JP" altLang="en-US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海の資源を守り，あらゆる種類の海洋汚染を</a:t>
            </a:r>
            <a:endParaRPr lang="en-US" altLang="ja-JP" sz="32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ts val="4200"/>
              </a:lnSpc>
            </a:pPr>
            <a:r>
              <a:rPr lang="ja-JP" altLang="en-US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防止しよう。</a:t>
            </a:r>
          </a:p>
        </p:txBody>
      </p:sp>
      <p:pic>
        <p:nvPicPr>
          <p:cNvPr id="25" name="18">
            <a:hlinkClick r:id="" action="ppaction://media"/>
            <a:extLst>
              <a:ext uri="{FF2B5EF4-FFF2-40B4-BE49-F238E27FC236}">
                <a16:creationId xmlns:a16="http://schemas.microsoft.com/office/drawing/2014/main" id="{1CA5571C-15CE-4C18-95D1-6C3AA9134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427" y="6169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07659"/>
      </p:ext>
    </p:extLst>
  </p:cSld>
  <p:clrMapOvr>
    <a:masterClrMapping/>
  </p:clrMapOvr>
  <p:transition spd="slow" advClick="0" advTm="24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アイコン&#10;&#10;自動的に生成された説明">
            <a:extLst>
              <a:ext uri="{FF2B5EF4-FFF2-40B4-BE49-F238E27FC236}">
                <a16:creationId xmlns:a16="http://schemas.microsoft.com/office/drawing/2014/main" id="{FB1F0CC9-CEF0-456F-8B6C-9FA4F0974F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40" y="3330000"/>
            <a:ext cx="3136000" cy="3528000"/>
          </a:xfrm>
          <a:prstGeom prst="rect">
            <a:avLst/>
          </a:prstGeom>
        </p:spPr>
      </p:pic>
      <p:pic>
        <p:nvPicPr>
          <p:cNvPr id="15" name="図 14" descr="グラフィカル ユーザー インターフェイス, アプリケーション, アイコン&#10;&#10;自動的に生成された説明">
            <a:extLst>
              <a:ext uri="{FF2B5EF4-FFF2-40B4-BE49-F238E27FC236}">
                <a16:creationId xmlns:a16="http://schemas.microsoft.com/office/drawing/2014/main" id="{7D7C5B85-4993-460F-84BA-501BEAA7F7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0000" cy="3510000"/>
          </a:xfrm>
          <a:prstGeom prst="rect">
            <a:avLst/>
          </a:prstGeom>
          <a:ln w="88900">
            <a:noFill/>
            <a:miter lim="800000"/>
          </a:ln>
        </p:spPr>
      </p:pic>
      <p:sp>
        <p:nvSpPr>
          <p:cNvPr id="17" name="タイトル 1">
            <a:extLst>
              <a:ext uri="{FF2B5EF4-FFF2-40B4-BE49-F238E27FC236}">
                <a16:creationId xmlns:a16="http://schemas.microsoft.com/office/drawing/2014/main" id="{FE8FB940-1A58-4D34-8743-A653DF98BE8A}"/>
              </a:ext>
            </a:extLst>
          </p:cNvPr>
          <p:cNvSpPr txBox="1">
            <a:spLocks/>
          </p:cNvSpPr>
          <p:nvPr/>
        </p:nvSpPr>
        <p:spPr>
          <a:xfrm>
            <a:off x="3549207" y="43200"/>
            <a:ext cx="8604000" cy="1296000"/>
          </a:xfrm>
          <a:prstGeom prst="rect">
            <a:avLst/>
          </a:prstGeom>
          <a:solidFill>
            <a:schemeClr val="bg1"/>
          </a:solidFill>
          <a:ln w="88900">
            <a:solidFill>
              <a:srgbClr val="066F0C"/>
            </a:solidFill>
            <a:miter lim="800000"/>
          </a:ln>
        </p:spPr>
        <p:txBody>
          <a:bodyPr vert="horz" lIns="91440" tIns="72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53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陸の豊かさも守ろう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5F04D91-AC65-4C12-AE43-CBB66BC2E280}"/>
              </a:ext>
            </a:extLst>
          </p:cNvPr>
          <p:cNvGrpSpPr/>
          <p:nvPr/>
        </p:nvGrpSpPr>
        <p:grpSpPr>
          <a:xfrm>
            <a:off x="3549207" y="1338407"/>
            <a:ext cx="8604000" cy="5484806"/>
            <a:chOff x="3549207" y="1338407"/>
            <a:chExt cx="8604000" cy="5484806"/>
          </a:xfrm>
        </p:grpSpPr>
        <p:sp>
          <p:nvSpPr>
            <p:cNvPr id="20" name="Rectangle 205">
              <a:extLst>
                <a:ext uri="{FF2B5EF4-FFF2-40B4-BE49-F238E27FC236}">
                  <a16:creationId xmlns:a16="http://schemas.microsoft.com/office/drawing/2014/main" id="{0ACD1D6C-70EB-41A1-A0D3-694B3A503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solidFill>
              <a:srgbClr val="A2DACA"/>
            </a:solidFill>
            <a:ln w="889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39D5F1E8-F37B-42EC-BEA0-FF2E562D72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" r="652"/>
            <a:stretch/>
          </p:blipFill>
          <p:spPr>
            <a:xfrm>
              <a:off x="3549207" y="1461024"/>
              <a:ext cx="8604000" cy="5353776"/>
            </a:xfrm>
            <a:prstGeom prst="rect">
              <a:avLst/>
            </a:prstGeom>
          </p:spPr>
        </p:pic>
        <p:sp>
          <p:nvSpPr>
            <p:cNvPr id="21" name="Rectangle 205">
              <a:extLst>
                <a:ext uri="{FF2B5EF4-FFF2-40B4-BE49-F238E27FC236}">
                  <a16:creationId xmlns:a16="http://schemas.microsoft.com/office/drawing/2014/main" id="{2E0721BC-19B7-49E1-BA84-5E852B83F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noFill/>
            <a:ln w="88900">
              <a:solidFill>
                <a:srgbClr val="066F0C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24" name="吹き出し: 角を丸めた四角形 23">
            <a:extLst>
              <a:ext uri="{FF2B5EF4-FFF2-40B4-BE49-F238E27FC236}">
                <a16:creationId xmlns:a16="http://schemas.microsoft.com/office/drawing/2014/main" id="{BCEA3AF0-FAB5-48AD-8899-E492B15ED683}"/>
              </a:ext>
            </a:extLst>
          </p:cNvPr>
          <p:cNvSpPr/>
          <p:nvPr/>
        </p:nvSpPr>
        <p:spPr>
          <a:xfrm>
            <a:off x="166583" y="1338407"/>
            <a:ext cx="3216164" cy="2448000"/>
          </a:xfrm>
          <a:prstGeom prst="wedgeRoundRectCallout">
            <a:avLst>
              <a:gd name="adj1" fmla="val -1611"/>
              <a:gd name="adj2" fmla="val 69846"/>
              <a:gd name="adj3" fmla="val 16667"/>
            </a:avLst>
          </a:prstGeom>
          <a:solidFill>
            <a:schemeClr val="bg1"/>
          </a:solidFill>
          <a:ln w="50800">
            <a:solidFill>
              <a:srgbClr val="066F0C"/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r>
              <a:rPr lang="ja-JP" altLang="en-US" sz="3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森を守り，陸の</a:t>
            </a:r>
            <a:endParaRPr lang="en-US" altLang="ja-JP" sz="30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砂漠化を防いで，多様な生物が</a:t>
            </a:r>
            <a:endParaRPr lang="en-US" altLang="ja-JP" sz="30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生きられるようにしよう。</a:t>
            </a:r>
          </a:p>
        </p:txBody>
      </p:sp>
      <p:pic>
        <p:nvPicPr>
          <p:cNvPr id="25" name="19">
            <a:hlinkClick r:id="" action="ppaction://media"/>
            <a:extLst>
              <a:ext uri="{FF2B5EF4-FFF2-40B4-BE49-F238E27FC236}">
                <a16:creationId xmlns:a16="http://schemas.microsoft.com/office/drawing/2014/main" id="{B77C1F91-23A6-4DD6-9C39-2761067EC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776" y="615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45293"/>
      </p:ext>
    </p:extLst>
  </p:cSld>
  <p:clrMapOvr>
    <a:masterClrMapping/>
  </p:clrMapOvr>
  <p:transition spd="slow" advClick="0" advTm="21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4AE358B-7733-448F-B90C-DD5A22C2010D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37BCE349-043D-4FCB-887C-4CE1ABCB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78" y="4617055"/>
            <a:ext cx="11588620" cy="1930370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kumimoji="1" lang="ja-JP" altLang="en-US" sz="13800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「ＳＤＧｓ</a:t>
            </a:r>
            <a:r>
              <a:rPr kumimoji="1" lang="ja-JP" altLang="en-US" sz="13800" spc="600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」</a:t>
            </a:r>
            <a:r>
              <a:rPr kumimoji="1" lang="ja-JP" altLang="en-US" sz="7200" spc="600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のバッジ</a:t>
            </a:r>
            <a:endParaRPr kumimoji="1" lang="en-US" altLang="ja-JP" sz="7200" spc="600" dirty="0">
              <a:solidFill>
                <a:srgbClr val="00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12" name="02">
            <a:hlinkClick r:id="" action="ppaction://media"/>
            <a:extLst>
              <a:ext uri="{FF2B5EF4-FFF2-40B4-BE49-F238E27FC236}">
                <a16:creationId xmlns:a16="http://schemas.microsoft.com/office/drawing/2014/main" id="{34CBD709-25C1-4117-A2F4-171703224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002" y="5896710"/>
            <a:ext cx="609600" cy="609600"/>
          </a:xfrm>
          <a:prstGeom prst="rect">
            <a:avLst/>
          </a:prstGeom>
        </p:spPr>
      </p:pic>
      <p:pic>
        <p:nvPicPr>
          <p:cNvPr id="3" name="図 2" descr="記号, 自転車, 閉じる, ストリート が含まれている画像&#10;&#10;自動的に生成された説明">
            <a:extLst>
              <a:ext uri="{FF2B5EF4-FFF2-40B4-BE49-F238E27FC236}">
                <a16:creationId xmlns:a16="http://schemas.microsoft.com/office/drawing/2014/main" id="{46BAB03A-6D22-40E4-9EE0-EB8E42D5CF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88" y="508242"/>
            <a:ext cx="3723537" cy="3695645"/>
          </a:xfrm>
          <a:prstGeom prst="rect">
            <a:avLst/>
          </a:prstGeom>
        </p:spPr>
      </p:pic>
      <p:pic>
        <p:nvPicPr>
          <p:cNvPr id="6" name="図 5" descr="台の上に置かれたネクタイ&#10;&#10;中程度の精度で自動的に生成された説明">
            <a:extLst>
              <a:ext uri="{FF2B5EF4-FFF2-40B4-BE49-F238E27FC236}">
                <a16:creationId xmlns:a16="http://schemas.microsoft.com/office/drawing/2014/main" id="{C1F7D639-D207-4284-8E49-5AE44184C5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90" y="398515"/>
            <a:ext cx="5564385" cy="3946669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32DF9481-3A1A-4BD2-BA09-00C9836F9E52}"/>
              </a:ext>
            </a:extLst>
          </p:cNvPr>
          <p:cNvSpPr txBox="1">
            <a:spLocks/>
          </p:cNvSpPr>
          <p:nvPr/>
        </p:nvSpPr>
        <p:spPr>
          <a:xfrm>
            <a:off x="1842247" y="4337211"/>
            <a:ext cx="4760259" cy="48417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ja-JP" altLang="en-US" sz="3600" b="1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エスディージーズ</a:t>
            </a:r>
            <a:endParaRPr lang="en-US" altLang="ja-JP" sz="3600" b="1" spc="600" dirty="0">
              <a:solidFill>
                <a:srgbClr val="00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89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500">
        <p:fade/>
      </p:transition>
    </mc:Choice>
    <mc:Fallback xmlns="">
      <p:transition spd="med" advClick="0" advTm="1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図形&#10;&#10;自動的に生成された説明">
            <a:extLst>
              <a:ext uri="{FF2B5EF4-FFF2-40B4-BE49-F238E27FC236}">
                <a16:creationId xmlns:a16="http://schemas.microsoft.com/office/drawing/2014/main" id="{5A48796B-01EE-41A5-86FB-1C1F93494B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3" y="3330000"/>
            <a:ext cx="3309634" cy="3528000"/>
          </a:xfrm>
          <a:prstGeom prst="rect">
            <a:avLst/>
          </a:prstGeom>
        </p:spPr>
      </p:pic>
      <p:sp>
        <p:nvSpPr>
          <p:cNvPr id="16" name="タイトル 1">
            <a:extLst>
              <a:ext uri="{FF2B5EF4-FFF2-40B4-BE49-F238E27FC236}">
                <a16:creationId xmlns:a16="http://schemas.microsoft.com/office/drawing/2014/main" id="{BA6A275C-CF14-42F7-8F55-A41F79CEE857}"/>
              </a:ext>
            </a:extLst>
          </p:cNvPr>
          <p:cNvSpPr txBox="1">
            <a:spLocks/>
          </p:cNvSpPr>
          <p:nvPr/>
        </p:nvSpPr>
        <p:spPr>
          <a:xfrm>
            <a:off x="3549207" y="43200"/>
            <a:ext cx="8604000" cy="1296000"/>
          </a:xfrm>
          <a:prstGeom prst="rect">
            <a:avLst/>
          </a:prstGeom>
          <a:solidFill>
            <a:schemeClr val="bg1"/>
          </a:solidFill>
          <a:ln w="88900">
            <a:solidFill>
              <a:srgbClr val="001649"/>
            </a:solidFill>
            <a:miter lim="800000"/>
          </a:ln>
        </p:spPr>
        <p:txBody>
          <a:bodyPr vert="horz" lIns="91440" tIns="72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53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平和と公正をすべての人に</a:t>
            </a:r>
          </a:p>
        </p:txBody>
      </p:sp>
      <p:pic>
        <p:nvPicPr>
          <p:cNvPr id="5" name="図 4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4F7DFBC7-DDA4-4786-BE51-5D482996FC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0000" cy="3510000"/>
          </a:xfrm>
          <a:prstGeom prst="rect">
            <a:avLst/>
          </a:prstGeom>
          <a:ln w="88900">
            <a:noFill/>
            <a:miter lim="800000"/>
          </a:ln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C45B9BA-B241-4DB2-B0EA-CC8D0E123D85}"/>
              </a:ext>
            </a:extLst>
          </p:cNvPr>
          <p:cNvGrpSpPr/>
          <p:nvPr/>
        </p:nvGrpSpPr>
        <p:grpSpPr>
          <a:xfrm>
            <a:off x="3549207" y="1338407"/>
            <a:ext cx="8604000" cy="5489732"/>
            <a:chOff x="3549207" y="1338407"/>
            <a:chExt cx="8604000" cy="5489732"/>
          </a:xfrm>
        </p:grpSpPr>
        <p:sp>
          <p:nvSpPr>
            <p:cNvPr id="15" name="Rectangle 205">
              <a:extLst>
                <a:ext uri="{FF2B5EF4-FFF2-40B4-BE49-F238E27FC236}">
                  <a16:creationId xmlns:a16="http://schemas.microsoft.com/office/drawing/2014/main" id="{5AA53A85-1AC5-4EB9-9693-1B6C9BF0C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solidFill>
              <a:srgbClr val="B3DCCE"/>
            </a:solidFill>
            <a:ln w="889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7" name="図 6" descr="おもちゃ, レゴ, 座る, ノートパソコン が含まれている画像&#10;&#10;自動的に生成された説明">
              <a:extLst>
                <a:ext uri="{FF2B5EF4-FFF2-40B4-BE49-F238E27FC236}">
                  <a16:creationId xmlns:a16="http://schemas.microsoft.com/office/drawing/2014/main" id="{D01B384D-BD8F-4CD8-8172-B69DEC6F1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2" r="442"/>
            <a:stretch/>
          </p:blipFill>
          <p:spPr>
            <a:xfrm>
              <a:off x="3549207" y="1517926"/>
              <a:ext cx="8604000" cy="5310213"/>
            </a:xfrm>
            <a:prstGeom prst="rect">
              <a:avLst/>
            </a:prstGeom>
          </p:spPr>
        </p:pic>
        <p:sp>
          <p:nvSpPr>
            <p:cNvPr id="21" name="Rectangle 205">
              <a:extLst>
                <a:ext uri="{FF2B5EF4-FFF2-40B4-BE49-F238E27FC236}">
                  <a16:creationId xmlns:a16="http://schemas.microsoft.com/office/drawing/2014/main" id="{F526E961-AD0E-487C-83AC-45330317C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noFill/>
            <a:ln w="88900">
              <a:solidFill>
                <a:srgbClr val="001649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22" name="吹き出し: 角を丸めた四角形 21">
            <a:extLst>
              <a:ext uri="{FF2B5EF4-FFF2-40B4-BE49-F238E27FC236}">
                <a16:creationId xmlns:a16="http://schemas.microsoft.com/office/drawing/2014/main" id="{F6A2AD55-481A-481F-A85D-36544FE099D4}"/>
              </a:ext>
            </a:extLst>
          </p:cNvPr>
          <p:cNvSpPr/>
          <p:nvPr/>
        </p:nvSpPr>
        <p:spPr>
          <a:xfrm>
            <a:off x="203171" y="1187859"/>
            <a:ext cx="3103658" cy="2892951"/>
          </a:xfrm>
          <a:prstGeom prst="wedgeRoundRectCallout">
            <a:avLst>
              <a:gd name="adj1" fmla="val -2711"/>
              <a:gd name="adj2" fmla="val 64268"/>
              <a:gd name="adj3" fmla="val 16667"/>
            </a:avLst>
          </a:prstGeom>
          <a:solidFill>
            <a:schemeClr val="bg1"/>
          </a:solidFill>
          <a:ln w="50800">
            <a:solidFill>
              <a:srgbClr val="001649"/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r>
              <a:rPr lang="ja-JP" altLang="en-US" sz="3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戦争やテロなど</a:t>
            </a:r>
            <a:endParaRPr lang="en-US" altLang="ja-JP" sz="30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の心配がない</a:t>
            </a:r>
            <a:endParaRPr lang="en-US" altLang="ja-JP" sz="30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平和な社会や，</a:t>
            </a:r>
            <a:endParaRPr lang="en-US" altLang="ja-JP" sz="30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不正のない</a:t>
            </a:r>
            <a:endParaRPr lang="en-US" altLang="ja-JP" sz="30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誰もが平等な</a:t>
            </a:r>
            <a:endParaRPr lang="en-US" altLang="ja-JP" sz="30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社会を築こう。</a:t>
            </a:r>
          </a:p>
        </p:txBody>
      </p:sp>
      <p:pic>
        <p:nvPicPr>
          <p:cNvPr id="23" name="20">
            <a:hlinkClick r:id="" action="ppaction://media"/>
            <a:extLst>
              <a:ext uri="{FF2B5EF4-FFF2-40B4-BE49-F238E27FC236}">
                <a16:creationId xmlns:a16="http://schemas.microsoft.com/office/drawing/2014/main" id="{723CF2D5-6F21-4826-ACF1-56EFBA01A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072" y="6213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91217"/>
      </p:ext>
    </p:extLst>
  </p:cSld>
  <p:clrMapOvr>
    <a:masterClrMapping/>
  </p:clrMapOvr>
  <p:transition spd="slow" advClick="0" advTm="3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アイコン&#10;&#10;自動的に生成された説明">
            <a:extLst>
              <a:ext uri="{FF2B5EF4-FFF2-40B4-BE49-F238E27FC236}">
                <a16:creationId xmlns:a16="http://schemas.microsoft.com/office/drawing/2014/main" id="{C2BF8A5D-F74B-404D-A733-93E0101E69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05" y="3330000"/>
            <a:ext cx="3651449" cy="3528000"/>
          </a:xfrm>
          <a:prstGeom prst="rect">
            <a:avLst/>
          </a:prstGeom>
        </p:spPr>
      </p:pic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58199A7B-FA63-4CCB-9198-971C70207C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0000" cy="3510000"/>
          </a:xfrm>
          <a:prstGeom prst="rect">
            <a:avLst/>
          </a:prstGeom>
          <a:ln w="88900">
            <a:noFill/>
            <a:miter lim="800000"/>
          </a:ln>
        </p:spPr>
      </p:pic>
      <p:sp>
        <p:nvSpPr>
          <p:cNvPr id="11" name="タイトル 1">
            <a:extLst>
              <a:ext uri="{FF2B5EF4-FFF2-40B4-BE49-F238E27FC236}">
                <a16:creationId xmlns:a16="http://schemas.microsoft.com/office/drawing/2014/main" id="{F687B698-CF10-48AA-8BC5-595BBFCA84FC}"/>
              </a:ext>
            </a:extLst>
          </p:cNvPr>
          <p:cNvSpPr txBox="1">
            <a:spLocks/>
          </p:cNvSpPr>
          <p:nvPr/>
        </p:nvSpPr>
        <p:spPr>
          <a:xfrm>
            <a:off x="3549207" y="43200"/>
            <a:ext cx="8604000" cy="1296000"/>
          </a:xfrm>
          <a:prstGeom prst="rect">
            <a:avLst/>
          </a:prstGeom>
          <a:solidFill>
            <a:schemeClr val="bg1"/>
          </a:solidFill>
          <a:ln w="88900">
            <a:solidFill>
              <a:srgbClr val="000A27"/>
            </a:solidFill>
            <a:miter lim="800000"/>
          </a:ln>
        </p:spPr>
        <p:txBody>
          <a:bodyPr vert="horz" lIns="91440" tIns="468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5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パートナーシップで</a:t>
            </a:r>
          </a:p>
          <a:p>
            <a:pPr algn="ctr"/>
            <a:r>
              <a:rPr lang="ja-JP" altLang="en-US" sz="45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目標を達成しよう</a:t>
            </a:r>
          </a:p>
        </p:txBody>
      </p:sp>
      <p:sp>
        <p:nvSpPr>
          <p:cNvPr id="21" name="吹き出し: 角を丸めた四角形 20">
            <a:extLst>
              <a:ext uri="{FF2B5EF4-FFF2-40B4-BE49-F238E27FC236}">
                <a16:creationId xmlns:a16="http://schemas.microsoft.com/office/drawing/2014/main" id="{A7829C33-92A9-4F99-A43E-4AFF00BEE9D5}"/>
              </a:ext>
            </a:extLst>
          </p:cNvPr>
          <p:cNvSpPr/>
          <p:nvPr/>
        </p:nvSpPr>
        <p:spPr>
          <a:xfrm>
            <a:off x="159270" y="1320478"/>
            <a:ext cx="3191460" cy="2686171"/>
          </a:xfrm>
          <a:prstGeom prst="wedgeRoundRectCallout">
            <a:avLst>
              <a:gd name="adj1" fmla="val -1611"/>
              <a:gd name="adj2" fmla="val 69846"/>
              <a:gd name="adj3" fmla="val 16667"/>
            </a:avLst>
          </a:prstGeom>
          <a:solidFill>
            <a:schemeClr val="bg1"/>
          </a:solidFill>
          <a:ln w="50800">
            <a:solidFill>
              <a:srgbClr val="000A27"/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>
              <a:lnSpc>
                <a:spcPts val="3800"/>
              </a:lnSpc>
            </a:pPr>
            <a:r>
              <a:rPr lang="ja-JP" altLang="en-US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世界のすべての人が，みんなで協力しあい，</a:t>
            </a:r>
            <a:endParaRPr lang="en-US" altLang="ja-JP" sz="32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ts val="3800"/>
              </a:lnSpc>
            </a:pPr>
            <a:r>
              <a:rPr lang="ja-JP" altLang="en-US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これらの目標を達成しよう。</a:t>
            </a:r>
          </a:p>
        </p:txBody>
      </p:sp>
      <p:pic>
        <p:nvPicPr>
          <p:cNvPr id="22" name="21">
            <a:hlinkClick r:id="" action="ppaction://media"/>
            <a:extLst>
              <a:ext uri="{FF2B5EF4-FFF2-40B4-BE49-F238E27FC236}">
                <a16:creationId xmlns:a16="http://schemas.microsoft.com/office/drawing/2014/main" id="{12EB3464-CECE-4D36-953C-4325A68AF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00" y="6158400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E76E0EF-BBBA-4D48-A537-2DFF6CCC88B1}"/>
              </a:ext>
            </a:extLst>
          </p:cNvPr>
          <p:cNvGrpSpPr/>
          <p:nvPr/>
        </p:nvGrpSpPr>
        <p:grpSpPr>
          <a:xfrm>
            <a:off x="3550957" y="1338407"/>
            <a:ext cx="8602250" cy="5484806"/>
            <a:chOff x="3550957" y="1338407"/>
            <a:chExt cx="8602250" cy="5484806"/>
          </a:xfrm>
        </p:grpSpPr>
        <p:sp>
          <p:nvSpPr>
            <p:cNvPr id="18" name="Rectangle 205">
              <a:extLst>
                <a:ext uri="{FF2B5EF4-FFF2-40B4-BE49-F238E27FC236}">
                  <a16:creationId xmlns:a16="http://schemas.microsoft.com/office/drawing/2014/main" id="{1A652B71-13D6-44C9-838D-AF15058AE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solidFill>
              <a:srgbClr val="FBBBC3"/>
            </a:solidFill>
            <a:ln w="889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8" name="図 7" descr="おもちゃ, 人形, 時計, レゴ が含まれている画像&#10;&#10;自動的に生成された説明">
              <a:extLst>
                <a:ext uri="{FF2B5EF4-FFF2-40B4-BE49-F238E27FC236}">
                  <a16:creationId xmlns:a16="http://schemas.microsoft.com/office/drawing/2014/main" id="{373C8C7D-0C03-4A55-A064-00315D51F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9884" y="1476000"/>
              <a:ext cx="8294576" cy="5292000"/>
            </a:xfrm>
            <a:prstGeom prst="rect">
              <a:avLst/>
            </a:prstGeom>
          </p:spPr>
        </p:pic>
        <p:sp>
          <p:nvSpPr>
            <p:cNvPr id="9" name="Rectangle 205">
              <a:extLst>
                <a:ext uri="{FF2B5EF4-FFF2-40B4-BE49-F238E27FC236}">
                  <a16:creationId xmlns:a16="http://schemas.microsoft.com/office/drawing/2014/main" id="{2152CB18-5240-4ED2-A753-38D3A70EA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noFill/>
            <a:ln w="88900">
              <a:solidFill>
                <a:srgbClr val="000A27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1336773"/>
      </p:ext>
    </p:extLst>
  </p:cSld>
  <p:clrMapOvr>
    <a:masterClrMapping/>
  </p:clrMapOvr>
  <p:transition spd="slow" advClick="0" advTm="17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FB5BA283-34AD-4C2E-9D41-C036D141FD22}"/>
              </a:ext>
            </a:extLst>
          </p:cNvPr>
          <p:cNvSpPr txBox="1">
            <a:spLocks/>
          </p:cNvSpPr>
          <p:nvPr/>
        </p:nvSpPr>
        <p:spPr>
          <a:xfrm>
            <a:off x="0" y="28136"/>
            <a:ext cx="12192000" cy="119429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8000" b="1" dirty="0">
                <a:ln>
                  <a:solidFill>
                    <a:srgbClr val="FFFF00"/>
                  </a:solidFill>
                </a:ln>
                <a:solidFill>
                  <a:srgbClr val="E4021E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</a:t>
            </a:r>
            <a:r>
              <a:rPr lang="ja-JP" altLang="en-US" sz="8000" b="1" dirty="0">
                <a:ln>
                  <a:solidFill>
                    <a:srgbClr val="FFFF00"/>
                  </a:solidFill>
                </a:ln>
                <a:solidFill>
                  <a:srgbClr val="1B973A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Ｄ</a:t>
            </a:r>
            <a:r>
              <a:rPr lang="ja-JP" altLang="en-US" sz="8000" b="1" dirty="0">
                <a:ln>
                  <a:solidFill>
                    <a:srgbClr val="FFFF00"/>
                  </a:solidFill>
                </a:ln>
                <a:solidFill>
                  <a:srgbClr val="FC972D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Ｇ</a:t>
            </a:r>
            <a:r>
              <a:rPr lang="ja-JP" altLang="en-US" sz="8000" b="1" dirty="0">
                <a:ln>
                  <a:solidFill>
                    <a:srgbClr val="FFFF00"/>
                  </a:solidFill>
                </a:ln>
                <a:solidFill>
                  <a:srgbClr val="0071B9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</a:t>
            </a:r>
            <a:r>
              <a:rPr lang="ja-JP" altLang="en-US" sz="4600" b="1" dirty="0">
                <a:ln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4600" spc="-300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「誰一人取り残さない</a:t>
            </a:r>
            <a:r>
              <a:rPr lang="ja-JP" altLang="en-US" sz="4600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」 みんなの目標</a:t>
            </a:r>
            <a:endParaRPr lang="en-US" altLang="ja-JP" sz="4600" dirty="0">
              <a:solidFill>
                <a:srgbClr val="00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D85D2651-0478-48F3-8755-2DD35C8FC396}"/>
              </a:ext>
            </a:extLst>
          </p:cNvPr>
          <p:cNvGrpSpPr/>
          <p:nvPr/>
        </p:nvGrpSpPr>
        <p:grpSpPr>
          <a:xfrm>
            <a:off x="2822043" y="1055605"/>
            <a:ext cx="6547915" cy="5711442"/>
            <a:chOff x="2945739" y="1055605"/>
            <a:chExt cx="6547915" cy="5711442"/>
          </a:xfrm>
        </p:grpSpPr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FB5D4E12-0D8A-4B50-9442-BEADF791764A}"/>
                </a:ext>
              </a:extLst>
            </p:cNvPr>
            <p:cNvSpPr/>
            <p:nvPr/>
          </p:nvSpPr>
          <p:spPr>
            <a:xfrm>
              <a:off x="4644788" y="2460114"/>
              <a:ext cx="3024000" cy="3024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" name="図 9" descr="時計 が含まれている画像&#10;&#10;自動的に生成された説明">
              <a:extLst>
                <a:ext uri="{FF2B5EF4-FFF2-40B4-BE49-F238E27FC236}">
                  <a16:creationId xmlns:a16="http://schemas.microsoft.com/office/drawing/2014/main" id="{5EB31C52-E9CC-4FA9-AB94-BDAB300BE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5739" y="1055605"/>
              <a:ext cx="6547915" cy="5711442"/>
            </a:xfrm>
            <a:prstGeom prst="rect">
              <a:avLst/>
            </a:prstGeom>
          </p:spPr>
        </p:pic>
        <p:pic>
          <p:nvPicPr>
            <p:cNvPr id="11" name="図 10" descr="ウィンドウ, 建物 が含まれている画像&#10;&#10;自動的に生成された説明">
              <a:extLst>
                <a:ext uri="{FF2B5EF4-FFF2-40B4-BE49-F238E27FC236}">
                  <a16:creationId xmlns:a16="http://schemas.microsoft.com/office/drawing/2014/main" id="{48B9FFC2-FAE3-47D7-BC34-8B2BDCC4FD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8" t="17923" r="16762" b="15187"/>
            <a:stretch/>
          </p:blipFill>
          <p:spPr>
            <a:xfrm>
              <a:off x="4595036" y="2400027"/>
              <a:ext cx="3096000" cy="3096000"/>
            </a:xfrm>
            <a:prstGeom prst="rect">
              <a:avLst/>
            </a:prstGeom>
          </p:spPr>
        </p:pic>
      </p:grpSp>
      <p:pic>
        <p:nvPicPr>
          <p:cNvPr id="14" name="22">
            <a:hlinkClick r:id="" action="ppaction://media"/>
            <a:extLst>
              <a:ext uri="{FF2B5EF4-FFF2-40B4-BE49-F238E27FC236}">
                <a16:creationId xmlns:a16="http://schemas.microsoft.com/office/drawing/2014/main" id="{30D9A35A-7B8E-48CC-BA0F-234640D54A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857" y="6085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72608"/>
      </p:ext>
    </p:extLst>
  </p:cSld>
  <p:clrMapOvr>
    <a:masterClrMapping/>
  </p:clrMapOvr>
  <p:transition spd="slow" advClick="0" advTm="21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BF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2F8C55F-643A-4A8B-A95C-3E2399A31257}"/>
              </a:ext>
            </a:extLst>
          </p:cNvPr>
          <p:cNvGrpSpPr/>
          <p:nvPr/>
        </p:nvGrpSpPr>
        <p:grpSpPr>
          <a:xfrm>
            <a:off x="-718" y="-13648"/>
            <a:ext cx="12193436" cy="6871649"/>
            <a:chOff x="-718" y="-13648"/>
            <a:chExt cx="12193436" cy="6871649"/>
          </a:xfrm>
        </p:grpSpPr>
        <p:pic>
          <p:nvPicPr>
            <p:cNvPr id="7" name="図 6" descr="図形&#10;&#10;自動的に生成された説明">
              <a:extLst>
                <a:ext uri="{FF2B5EF4-FFF2-40B4-BE49-F238E27FC236}">
                  <a16:creationId xmlns:a16="http://schemas.microsoft.com/office/drawing/2014/main" id="{55CAAB15-181C-4C26-B7C8-0E4421CE7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18" y="-1"/>
              <a:ext cx="12193436" cy="6858002"/>
            </a:xfrm>
            <a:prstGeom prst="rect">
              <a:avLst/>
            </a:prstGeom>
          </p:spPr>
        </p:pic>
        <p:pic>
          <p:nvPicPr>
            <p:cNvPr id="9" name="図 8" descr="おもちゃ, 人形, レゴ, 部屋 が含まれている画像&#10;&#10;自動的に生成された説明">
              <a:extLst>
                <a:ext uri="{FF2B5EF4-FFF2-40B4-BE49-F238E27FC236}">
                  <a16:creationId xmlns:a16="http://schemas.microsoft.com/office/drawing/2014/main" id="{A4A07EC8-5AC1-460A-96FB-6EA5F15D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130" y="-13648"/>
              <a:ext cx="10135740" cy="6592932"/>
            </a:xfrm>
            <a:prstGeom prst="rect">
              <a:avLst/>
            </a:prstGeom>
          </p:spPr>
        </p:pic>
      </p:grpSp>
      <p:pic>
        <p:nvPicPr>
          <p:cNvPr id="12" name="23">
            <a:hlinkClick r:id="" action="ppaction://media"/>
            <a:extLst>
              <a:ext uri="{FF2B5EF4-FFF2-40B4-BE49-F238E27FC236}">
                <a16:creationId xmlns:a16="http://schemas.microsoft.com/office/drawing/2014/main" id="{A2CD634A-EB72-42E5-BF4A-4AC65E686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061" y="6113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9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:circle/>
      </p:transition>
    </mc:Choice>
    <mc:Fallback xmlns="">
      <p:transition spd="slow" advClick="0" advTm="2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0A168A49-86BA-49DD-9757-70D3CFE88C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" y="3257830"/>
            <a:ext cx="3202534" cy="3600000"/>
          </a:xfrm>
          <a:prstGeom prst="rect">
            <a:avLst/>
          </a:prstGeom>
        </p:spPr>
      </p:pic>
      <p:pic>
        <p:nvPicPr>
          <p:cNvPr id="42" name="図 41" descr="図形, 円&#10;&#10;自動的に生成された説明">
            <a:extLst>
              <a:ext uri="{FF2B5EF4-FFF2-40B4-BE49-F238E27FC236}">
                <a16:creationId xmlns:a16="http://schemas.microsoft.com/office/drawing/2014/main" id="{6AF99660-9646-40D6-B425-BE6D9E4355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5" y="3258000"/>
            <a:ext cx="1870046" cy="3600000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9C95DEB0-DAC9-4A39-A885-C076B07F1D1B}"/>
              </a:ext>
            </a:extLst>
          </p:cNvPr>
          <p:cNvSpPr txBox="1">
            <a:spLocks/>
          </p:cNvSpPr>
          <p:nvPr/>
        </p:nvSpPr>
        <p:spPr>
          <a:xfrm>
            <a:off x="2110808" y="2871131"/>
            <a:ext cx="9606197" cy="10800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6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地球温暖化</a:t>
            </a:r>
            <a:endParaRPr lang="en-US" altLang="ja-JP" sz="6600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1" name="03">
            <a:hlinkClick r:id="" action="ppaction://media"/>
            <a:extLst>
              <a:ext uri="{FF2B5EF4-FFF2-40B4-BE49-F238E27FC236}">
                <a16:creationId xmlns:a16="http://schemas.microsoft.com/office/drawing/2014/main" id="{849F7933-1C04-4096-BEA5-7C98AF3A6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514" y="6063025"/>
            <a:ext cx="609600" cy="609600"/>
          </a:xfrm>
          <a:prstGeom prst="rect">
            <a:avLst/>
          </a:prstGeom>
        </p:spPr>
      </p:pic>
      <p:sp>
        <p:nvSpPr>
          <p:cNvPr id="36" name="タイトル 1">
            <a:extLst>
              <a:ext uri="{FF2B5EF4-FFF2-40B4-BE49-F238E27FC236}">
                <a16:creationId xmlns:a16="http://schemas.microsoft.com/office/drawing/2014/main" id="{D54081E9-40E2-4A55-B804-D8164314E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74" y="15850"/>
            <a:ext cx="11588620" cy="1930370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kumimoji="1" lang="ja-JP" altLang="en-US" sz="13800" spc="300" dirty="0">
                <a:solidFill>
                  <a:srgbClr val="E4021E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</a:t>
            </a:r>
            <a:r>
              <a:rPr kumimoji="1" lang="ja-JP" altLang="en-US" sz="13800" spc="300" dirty="0">
                <a:solidFill>
                  <a:srgbClr val="1B973A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Ｄ</a:t>
            </a:r>
            <a:r>
              <a:rPr kumimoji="1" lang="ja-JP" altLang="en-US" sz="13800" spc="300" dirty="0">
                <a:solidFill>
                  <a:srgbClr val="FC972D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Ｇ</a:t>
            </a:r>
            <a:r>
              <a:rPr kumimoji="1" lang="ja-JP" altLang="en-US" sz="13800" spc="300" dirty="0">
                <a:solidFill>
                  <a:srgbClr val="0071B9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</a:t>
            </a:r>
            <a:r>
              <a:rPr kumimoji="1" lang="ja-JP" altLang="en-US" sz="10000" spc="300" dirty="0">
                <a:solidFill>
                  <a:srgbClr val="00000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とは？</a:t>
            </a:r>
            <a:endParaRPr kumimoji="1" lang="en-US" altLang="ja-JP" sz="10000" spc="300" dirty="0">
              <a:solidFill>
                <a:srgbClr val="000000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9" name="タイトル 1">
            <a:extLst>
              <a:ext uri="{FF2B5EF4-FFF2-40B4-BE49-F238E27FC236}">
                <a16:creationId xmlns:a16="http://schemas.microsoft.com/office/drawing/2014/main" id="{FDDB9F4F-1D1D-4773-85C8-6906E993F2D3}"/>
              </a:ext>
            </a:extLst>
          </p:cNvPr>
          <p:cNvSpPr txBox="1">
            <a:spLocks/>
          </p:cNvSpPr>
          <p:nvPr/>
        </p:nvSpPr>
        <p:spPr>
          <a:xfrm>
            <a:off x="3407246" y="4381001"/>
            <a:ext cx="3060000" cy="10800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6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貧困</a:t>
            </a:r>
            <a:endParaRPr lang="en-US" altLang="ja-JP" sz="6600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0" name="タイトル 1">
            <a:extLst>
              <a:ext uri="{FF2B5EF4-FFF2-40B4-BE49-F238E27FC236}">
                <a16:creationId xmlns:a16="http://schemas.microsoft.com/office/drawing/2014/main" id="{3E7913DF-2FFB-4FCA-A7D7-153230C94D06}"/>
              </a:ext>
            </a:extLst>
          </p:cNvPr>
          <p:cNvSpPr txBox="1">
            <a:spLocks/>
          </p:cNvSpPr>
          <p:nvPr/>
        </p:nvSpPr>
        <p:spPr>
          <a:xfrm>
            <a:off x="6720262" y="4381001"/>
            <a:ext cx="5040000" cy="10800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66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国際紛争</a:t>
            </a:r>
            <a:r>
              <a:rPr lang="en-US" altLang="ja-JP" sz="66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C8EDCED-7820-429A-BB89-1D8152D4168B}"/>
              </a:ext>
            </a:extLst>
          </p:cNvPr>
          <p:cNvGrpSpPr/>
          <p:nvPr/>
        </p:nvGrpSpPr>
        <p:grpSpPr>
          <a:xfrm>
            <a:off x="2047355" y="1812561"/>
            <a:ext cx="10109620" cy="5045439"/>
            <a:chOff x="2082380" y="-2758555"/>
            <a:chExt cx="10109620" cy="5045439"/>
          </a:xfrm>
        </p:grpSpPr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265C5C93-CCC1-49BA-9896-D7A4E890D1A3}"/>
                </a:ext>
              </a:extLst>
            </p:cNvPr>
            <p:cNvSpPr/>
            <p:nvPr/>
          </p:nvSpPr>
          <p:spPr>
            <a:xfrm>
              <a:off x="2082380" y="-2758555"/>
              <a:ext cx="10109620" cy="504543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4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4" name="タイトル 1">
              <a:extLst>
                <a:ext uri="{FF2B5EF4-FFF2-40B4-BE49-F238E27FC236}">
                  <a16:creationId xmlns:a16="http://schemas.microsoft.com/office/drawing/2014/main" id="{949B0531-FB10-4484-9498-117DF82898DE}"/>
                </a:ext>
              </a:extLst>
            </p:cNvPr>
            <p:cNvSpPr txBox="1">
              <a:spLocks/>
            </p:cNvSpPr>
            <p:nvPr/>
          </p:nvSpPr>
          <p:spPr>
            <a:xfrm>
              <a:off x="2082380" y="-1084683"/>
              <a:ext cx="10109620" cy="207176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ja-JP" altLang="en-US" sz="6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より良い未来をつくるための</a:t>
              </a:r>
              <a:endParaRPr lang="en-US" altLang="ja-JP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lang="ja-JP" altLang="en-US" sz="6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世界共通の目標</a:t>
              </a:r>
            </a:p>
          </p:txBody>
        </p:sp>
      </p:grpSp>
      <p:sp>
        <p:nvSpPr>
          <p:cNvPr id="43" name="タイトル 1">
            <a:extLst>
              <a:ext uri="{FF2B5EF4-FFF2-40B4-BE49-F238E27FC236}">
                <a16:creationId xmlns:a16="http://schemas.microsoft.com/office/drawing/2014/main" id="{AA686F25-6A72-4773-81B5-DED9D5F546D8}"/>
              </a:ext>
            </a:extLst>
          </p:cNvPr>
          <p:cNvSpPr txBox="1">
            <a:spLocks/>
          </p:cNvSpPr>
          <p:nvPr/>
        </p:nvSpPr>
        <p:spPr>
          <a:xfrm>
            <a:off x="-47632" y="1896949"/>
            <a:ext cx="12239632" cy="98455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5500" b="1" dirty="0">
                <a:solidFill>
                  <a:srgbClr val="000000"/>
                </a:solidFill>
                <a:latin typeface="Arial" panose="020B06040202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(</a:t>
            </a:r>
            <a:r>
              <a:rPr lang="en-US" altLang="ja-JP" sz="5500" b="1" dirty="0">
                <a:solidFill>
                  <a:srgbClr val="E4021E"/>
                </a:solidFill>
                <a:latin typeface="Arial" panose="020B06040202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S</a:t>
            </a:r>
            <a:r>
              <a:rPr lang="en-US" altLang="ja-JP" sz="5500" b="1" dirty="0">
                <a:solidFill>
                  <a:srgbClr val="000000"/>
                </a:solidFill>
                <a:latin typeface="Arial" panose="020B06040202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ustainable </a:t>
            </a:r>
            <a:r>
              <a:rPr lang="en-US" altLang="ja-JP" sz="5500" b="1" dirty="0">
                <a:solidFill>
                  <a:srgbClr val="1B973A"/>
                </a:solidFill>
                <a:latin typeface="Arial" panose="020B06040202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D</a:t>
            </a:r>
            <a:r>
              <a:rPr lang="en-US" altLang="ja-JP" sz="5500" b="1" dirty="0">
                <a:solidFill>
                  <a:srgbClr val="000000"/>
                </a:solidFill>
                <a:latin typeface="Arial" panose="020B06040202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evelopment </a:t>
            </a:r>
            <a:r>
              <a:rPr lang="en-US" altLang="ja-JP" sz="5500" b="1" dirty="0">
                <a:solidFill>
                  <a:srgbClr val="FC972D"/>
                </a:solidFill>
                <a:latin typeface="Arial" panose="020B06040202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G</a:t>
            </a:r>
            <a:r>
              <a:rPr lang="en-US" altLang="ja-JP" sz="5500" b="1" dirty="0">
                <a:solidFill>
                  <a:srgbClr val="000000"/>
                </a:solidFill>
                <a:latin typeface="Arial" panose="020B06040202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oal</a:t>
            </a:r>
            <a:r>
              <a:rPr lang="en-US" altLang="ja-JP" sz="5500" b="1" dirty="0">
                <a:solidFill>
                  <a:srgbClr val="0071B9"/>
                </a:solidFill>
                <a:latin typeface="Arial" panose="020B06040202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s</a:t>
            </a:r>
            <a:r>
              <a:rPr lang="en-US" altLang="ja-JP" sz="5500" b="1" dirty="0">
                <a:solidFill>
                  <a:srgbClr val="000000"/>
                </a:solidFill>
                <a:latin typeface="Arial" panose="020B06040202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EF11210-F3C0-44EA-AB9F-48AC2EFF94E9}"/>
              </a:ext>
            </a:extLst>
          </p:cNvPr>
          <p:cNvSpPr txBox="1"/>
          <p:nvPr/>
        </p:nvSpPr>
        <p:spPr>
          <a:xfrm>
            <a:off x="2811516" y="2701812"/>
            <a:ext cx="65213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50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＝持続可能な開発目標</a:t>
            </a:r>
          </a:p>
        </p:txBody>
      </p:sp>
      <p:sp>
        <p:nvSpPr>
          <p:cNvPr id="48" name="吹き出し: 角を丸めた四角形 47">
            <a:extLst>
              <a:ext uri="{FF2B5EF4-FFF2-40B4-BE49-F238E27FC236}">
                <a16:creationId xmlns:a16="http://schemas.microsoft.com/office/drawing/2014/main" id="{2B420556-0781-47DE-8312-96B4E7867AA0}"/>
              </a:ext>
            </a:extLst>
          </p:cNvPr>
          <p:cNvSpPr/>
          <p:nvPr/>
        </p:nvSpPr>
        <p:spPr>
          <a:xfrm>
            <a:off x="4336399" y="3637094"/>
            <a:ext cx="6421248" cy="2889212"/>
          </a:xfrm>
          <a:prstGeom prst="wedgeRoundRectCallout">
            <a:avLst>
              <a:gd name="adj1" fmla="val -60157"/>
              <a:gd name="adj2" fmla="val 357"/>
              <a:gd name="adj3" fmla="val 16667"/>
            </a:avLst>
          </a:prstGeom>
          <a:solidFill>
            <a:schemeClr val="bg1"/>
          </a:solidFill>
          <a:ln w="57150"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>
              <a:lnSpc>
                <a:spcPts val="6500"/>
              </a:lnSpc>
            </a:pPr>
            <a:r>
              <a:rPr lang="ja-JP" altLang="en-US" sz="4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世界中の国や地域が</a:t>
            </a:r>
            <a:endParaRPr lang="en-US" altLang="ja-JP" sz="48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ts val="6500"/>
              </a:lnSpc>
            </a:pPr>
            <a:r>
              <a:rPr lang="en-US" altLang="ja-JP" sz="4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2030</a:t>
            </a:r>
            <a:r>
              <a:rPr lang="ja-JP" altLang="en-US" sz="4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年までの達成を</a:t>
            </a:r>
            <a:endParaRPr lang="en-US" altLang="ja-JP" sz="48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ts val="6500"/>
              </a:lnSpc>
            </a:pPr>
            <a:r>
              <a:rPr lang="ja-JP" altLang="en-US" sz="4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目指す</a:t>
            </a:r>
            <a:r>
              <a:rPr lang="en-US" altLang="ja-JP" sz="4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17</a:t>
            </a:r>
            <a:r>
              <a:rPr lang="ja-JP" altLang="en-US" sz="48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の目標</a:t>
            </a:r>
            <a:endParaRPr lang="en-US" altLang="ja-JP" sz="48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612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500">
        <p:fade/>
      </p:transition>
    </mc:Choice>
    <mc:Fallback xmlns="">
      <p:transition spd="med" advTm="49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6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8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7" grpId="1"/>
      <p:bldP spid="39" grpId="0"/>
      <p:bldP spid="39" grpId="1"/>
      <p:bldP spid="40" grpId="0"/>
      <p:bldP spid="40" grpId="1"/>
      <p:bldP spid="43" grpId="0"/>
      <p:bldP spid="47" grpId="0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">
            <a:extLst>
              <a:ext uri="{FF2B5EF4-FFF2-40B4-BE49-F238E27FC236}">
                <a16:creationId xmlns:a16="http://schemas.microsoft.com/office/drawing/2014/main" id="{EBF193E5-1D5C-4075-BF5C-370EB4C04462}"/>
              </a:ext>
            </a:extLst>
          </p:cNvPr>
          <p:cNvSpPr txBox="1">
            <a:spLocks/>
          </p:cNvSpPr>
          <p:nvPr/>
        </p:nvSpPr>
        <p:spPr>
          <a:xfrm>
            <a:off x="0" y="75410"/>
            <a:ext cx="12192000" cy="11942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8000" b="1" dirty="0">
                <a:ln>
                  <a:solidFill>
                    <a:srgbClr val="FFFF00"/>
                  </a:solidFill>
                </a:ln>
                <a:solidFill>
                  <a:srgbClr val="E4021E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</a:t>
            </a:r>
            <a:r>
              <a:rPr lang="ja-JP" altLang="en-US" sz="8000" b="1" dirty="0">
                <a:ln>
                  <a:solidFill>
                    <a:srgbClr val="FFFF00"/>
                  </a:solidFill>
                </a:ln>
                <a:solidFill>
                  <a:srgbClr val="1B973A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Ｄ</a:t>
            </a:r>
            <a:r>
              <a:rPr lang="ja-JP" altLang="en-US" sz="8000" b="1" dirty="0">
                <a:ln>
                  <a:solidFill>
                    <a:srgbClr val="FFFF00"/>
                  </a:solidFill>
                </a:ln>
                <a:solidFill>
                  <a:srgbClr val="FC972D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Ｇ</a:t>
            </a:r>
            <a:r>
              <a:rPr lang="ja-JP" altLang="en-US" sz="8000" b="1" spc="600" dirty="0">
                <a:ln>
                  <a:solidFill>
                    <a:srgbClr val="FFFF00"/>
                  </a:solidFill>
                </a:ln>
                <a:solidFill>
                  <a:srgbClr val="0071B9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</a:t>
            </a:r>
            <a:r>
              <a:rPr lang="ja-JP" altLang="en-US" sz="4000" spc="-300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</a:t>
            </a:r>
            <a:r>
              <a:rPr lang="ja-JP" altLang="en-US" sz="6000" b="1" spc="-300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１７</a:t>
            </a:r>
            <a:r>
              <a:rPr lang="ja-JP" altLang="en-US" sz="4000" spc="-300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</a:t>
            </a:r>
            <a:r>
              <a:rPr lang="ja-JP" altLang="en-US" sz="6000" spc="-300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目標</a:t>
            </a:r>
            <a:r>
              <a:rPr lang="ja-JP" altLang="en-US" sz="4800" spc="-300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 </a:t>
            </a:r>
            <a:r>
              <a:rPr lang="ja-JP" altLang="en-US" sz="3600" spc="300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～</a:t>
            </a:r>
            <a:r>
              <a:rPr lang="ja-JP" altLang="en-US" sz="3600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誰一人取り残さな</a:t>
            </a:r>
            <a:r>
              <a:rPr lang="ja-JP" altLang="en-US" sz="3600" spc="300" dirty="0">
                <a:solidFill>
                  <a:srgbClr val="0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い～</a:t>
            </a:r>
            <a:endParaRPr lang="en-US" altLang="ja-JP" sz="3600" spc="300" dirty="0">
              <a:solidFill>
                <a:srgbClr val="00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15" name="図 1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74164F93-7236-4549-B308-B8E032E90C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4" r="3649" b="9878"/>
          <a:stretch/>
        </p:blipFill>
        <p:spPr>
          <a:xfrm>
            <a:off x="2857500" y="1269705"/>
            <a:ext cx="9138770" cy="5368963"/>
          </a:xfrm>
          <a:prstGeom prst="rect">
            <a:avLst/>
          </a:prstGeom>
          <a:noFill/>
        </p:spPr>
      </p:pic>
      <p:pic>
        <p:nvPicPr>
          <p:cNvPr id="17" name="図 16" descr="アイコン&#10;&#10;自動的に生成された説明">
            <a:extLst>
              <a:ext uri="{FF2B5EF4-FFF2-40B4-BE49-F238E27FC236}">
                <a16:creationId xmlns:a16="http://schemas.microsoft.com/office/drawing/2014/main" id="{A0EA82A3-7C0C-40C0-B607-4DF598037D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6" y="3618000"/>
            <a:ext cx="2643488" cy="3240000"/>
          </a:xfrm>
          <a:prstGeom prst="rect">
            <a:avLst/>
          </a:prstGeom>
        </p:spPr>
      </p:pic>
      <p:pic>
        <p:nvPicPr>
          <p:cNvPr id="18" name="04">
            <a:hlinkClick r:id="" action="ppaction://media"/>
            <a:extLst>
              <a:ext uri="{FF2B5EF4-FFF2-40B4-BE49-F238E27FC236}">
                <a16:creationId xmlns:a16="http://schemas.microsoft.com/office/drawing/2014/main" id="{2B44C18D-784D-4053-ABE6-203BFDD19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487" y="6045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2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1000">
        <p:fade/>
      </p:transition>
    </mc:Choice>
    <mc:Fallback xmlns="">
      <p:transition spd="med" advClick="0" advTm="3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アイコン&#10;&#10;自動的に生成された説明">
            <a:extLst>
              <a:ext uri="{FF2B5EF4-FFF2-40B4-BE49-F238E27FC236}">
                <a16:creationId xmlns:a16="http://schemas.microsoft.com/office/drawing/2014/main" id="{59FE4DA6-E496-47E2-85B2-6A89B87CE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74" y="3258000"/>
            <a:ext cx="2947564" cy="3600000"/>
          </a:xfrm>
          <a:prstGeom prst="rect">
            <a:avLst/>
          </a:prstGeom>
        </p:spPr>
      </p:pic>
      <p:pic>
        <p:nvPicPr>
          <p:cNvPr id="5" name="図 4" descr="テキスト&#10;&#10;自動的に生成された説明">
            <a:extLst>
              <a:ext uri="{FF2B5EF4-FFF2-40B4-BE49-F238E27FC236}">
                <a16:creationId xmlns:a16="http://schemas.microsoft.com/office/drawing/2014/main" id="{1A69D948-CC5A-452C-BC18-A01B997784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0000" cy="3510000"/>
          </a:xfrm>
          <a:prstGeom prst="rect">
            <a:avLst/>
          </a:prstGeom>
        </p:spPr>
      </p:pic>
      <p:sp>
        <p:nvSpPr>
          <p:cNvPr id="18" name="タイトル 1">
            <a:extLst>
              <a:ext uri="{FF2B5EF4-FFF2-40B4-BE49-F238E27FC236}">
                <a16:creationId xmlns:a16="http://schemas.microsoft.com/office/drawing/2014/main" id="{8F577CF0-0A00-4BC0-B2FE-3BE880E83424}"/>
              </a:ext>
            </a:extLst>
          </p:cNvPr>
          <p:cNvSpPr txBox="1">
            <a:spLocks/>
          </p:cNvSpPr>
          <p:nvPr/>
        </p:nvSpPr>
        <p:spPr>
          <a:xfrm>
            <a:off x="3549207" y="42407"/>
            <a:ext cx="8604000" cy="1296000"/>
          </a:xfrm>
          <a:prstGeom prst="rect">
            <a:avLst/>
          </a:prstGeom>
          <a:solidFill>
            <a:schemeClr val="bg1"/>
          </a:solidFill>
          <a:ln w="88900">
            <a:solidFill>
              <a:srgbClr val="CC0004"/>
            </a:solidFill>
            <a:miter lim="800000"/>
          </a:ln>
        </p:spPr>
        <p:txBody>
          <a:bodyPr vert="horz" lIns="91440" tIns="72000" rIns="90000" bIns="468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5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貧困をなくそう</a:t>
            </a:r>
          </a:p>
        </p:txBody>
      </p:sp>
      <p:sp>
        <p:nvSpPr>
          <p:cNvPr id="20" name="吹き出し: 角を丸めた四角形 19">
            <a:extLst>
              <a:ext uri="{FF2B5EF4-FFF2-40B4-BE49-F238E27FC236}">
                <a16:creationId xmlns:a16="http://schemas.microsoft.com/office/drawing/2014/main" id="{D986F477-1480-4CC1-BD80-BC8D26924880}"/>
              </a:ext>
            </a:extLst>
          </p:cNvPr>
          <p:cNvSpPr/>
          <p:nvPr/>
        </p:nvSpPr>
        <p:spPr>
          <a:xfrm>
            <a:off x="129057" y="1227619"/>
            <a:ext cx="3251886" cy="2448000"/>
          </a:xfrm>
          <a:prstGeom prst="wedgeRoundRectCallout">
            <a:avLst>
              <a:gd name="adj1" fmla="val -1611"/>
              <a:gd name="adj2" fmla="val 69846"/>
              <a:gd name="adj3" fmla="val 16667"/>
            </a:avLst>
          </a:prstGeom>
          <a:solidFill>
            <a:schemeClr val="bg1"/>
          </a:solidFill>
          <a:ln w="50800">
            <a:solidFill>
              <a:srgbClr val="CC0004"/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46800" rIns="90000" bIns="46800" rtlCol="0" anchor="ctr"/>
          <a:lstStyle/>
          <a:p>
            <a:pPr>
              <a:lnSpc>
                <a:spcPts val="5400"/>
              </a:lnSpc>
            </a:pPr>
            <a:r>
              <a:rPr lang="ja-JP" altLang="en-US" sz="36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あらゆる場所で貧困を</a:t>
            </a:r>
            <a:endParaRPr lang="en-US" altLang="ja-JP" sz="36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ts val="5400"/>
              </a:lnSpc>
            </a:pPr>
            <a:r>
              <a:rPr lang="ja-JP" altLang="en-US" sz="36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終わらせよう。</a:t>
            </a:r>
          </a:p>
        </p:txBody>
      </p:sp>
      <p:pic>
        <p:nvPicPr>
          <p:cNvPr id="27" name="05">
            <a:hlinkClick r:id="" action="ppaction://media"/>
            <a:extLst>
              <a:ext uri="{FF2B5EF4-FFF2-40B4-BE49-F238E27FC236}">
                <a16:creationId xmlns:a16="http://schemas.microsoft.com/office/drawing/2014/main" id="{0525F449-FC48-4C37-97F4-9B28EDB16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428" y="6158400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B4CA427-EC1C-4275-A7A2-163E0AB0884C}"/>
              </a:ext>
            </a:extLst>
          </p:cNvPr>
          <p:cNvGrpSpPr/>
          <p:nvPr/>
        </p:nvGrpSpPr>
        <p:grpSpPr>
          <a:xfrm>
            <a:off x="3549600" y="1338407"/>
            <a:ext cx="8603607" cy="5485599"/>
            <a:chOff x="3549600" y="1338407"/>
            <a:chExt cx="8603607" cy="5485599"/>
          </a:xfrm>
        </p:grpSpPr>
        <p:sp>
          <p:nvSpPr>
            <p:cNvPr id="10" name="Rectangle 205">
              <a:extLst>
                <a:ext uri="{FF2B5EF4-FFF2-40B4-BE49-F238E27FC236}">
                  <a16:creationId xmlns:a16="http://schemas.microsoft.com/office/drawing/2014/main" id="{1E886836-424D-4BDF-82F3-DE7C72A29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solidFill>
              <a:srgbClr val="FBC2AD"/>
            </a:solidFill>
            <a:ln w="889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24" name="図 23" descr="おもちゃ, 人形, 部屋 が含まれている画像&#10;&#10;自動的に生成された説明">
              <a:extLst>
                <a:ext uri="{FF2B5EF4-FFF2-40B4-BE49-F238E27FC236}">
                  <a16:creationId xmlns:a16="http://schemas.microsoft.com/office/drawing/2014/main" id="{B30822C5-B54E-41E5-B976-AEDD0F82F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567" y="1560786"/>
              <a:ext cx="8093096" cy="5239041"/>
            </a:xfrm>
            <a:prstGeom prst="rect">
              <a:avLst/>
            </a:prstGeom>
          </p:spPr>
        </p:pic>
        <p:sp>
          <p:nvSpPr>
            <p:cNvPr id="28" name="Rectangle 205">
              <a:extLst>
                <a:ext uri="{FF2B5EF4-FFF2-40B4-BE49-F238E27FC236}">
                  <a16:creationId xmlns:a16="http://schemas.microsoft.com/office/drawing/2014/main" id="{90CF51E5-6A8B-4B23-85F0-D5C04B308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600" y="1339200"/>
              <a:ext cx="8602250" cy="5484806"/>
            </a:xfrm>
            <a:prstGeom prst="rect">
              <a:avLst/>
            </a:prstGeom>
            <a:noFill/>
            <a:ln w="88900">
              <a:solidFill>
                <a:srgbClr val="CC000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92706374"/>
      </p:ext>
    </p:extLst>
  </p:cSld>
  <p:clrMapOvr>
    <a:masterClrMapping/>
  </p:clrMapOvr>
  <p:transition spd="med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アイコン&#10;&#10;自動的に生成された説明">
            <a:extLst>
              <a:ext uri="{FF2B5EF4-FFF2-40B4-BE49-F238E27FC236}">
                <a16:creationId xmlns:a16="http://schemas.microsoft.com/office/drawing/2014/main" id="{A02A0724-3579-49A1-81B1-C9E3CC4B1E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1" y="3258000"/>
            <a:ext cx="2939179" cy="3600000"/>
          </a:xfrm>
          <a:prstGeom prst="rect">
            <a:avLst/>
          </a:prstGeom>
        </p:spPr>
      </p:pic>
      <p:sp>
        <p:nvSpPr>
          <p:cNvPr id="16" name="タイトル 1">
            <a:extLst>
              <a:ext uri="{FF2B5EF4-FFF2-40B4-BE49-F238E27FC236}">
                <a16:creationId xmlns:a16="http://schemas.microsoft.com/office/drawing/2014/main" id="{F1770266-838C-40E2-9801-22AAF6544100}"/>
              </a:ext>
            </a:extLst>
          </p:cNvPr>
          <p:cNvSpPr txBox="1">
            <a:spLocks/>
          </p:cNvSpPr>
          <p:nvPr/>
        </p:nvSpPr>
        <p:spPr>
          <a:xfrm>
            <a:off x="3549207" y="42407"/>
            <a:ext cx="8604000" cy="1296000"/>
          </a:xfrm>
          <a:prstGeom prst="rect">
            <a:avLst/>
          </a:prstGeom>
          <a:solidFill>
            <a:schemeClr val="bg1"/>
          </a:solidFill>
          <a:ln w="88900">
            <a:solidFill>
              <a:srgbClr val="B46C00"/>
            </a:solidFill>
            <a:miter lim="800000"/>
          </a:ln>
        </p:spPr>
        <p:txBody>
          <a:bodyPr vert="horz" lIns="91440" tIns="72000" rIns="90000" bIns="468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5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飢餓をゼロに</a:t>
            </a:r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50D42E4A-F804-4488-9B07-C33B188603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0000" cy="3510000"/>
          </a:xfrm>
          <a:prstGeom prst="rect">
            <a:avLst/>
          </a:prstGeom>
          <a:ln w="88900">
            <a:noFill/>
            <a:miter lim="800000"/>
          </a:ln>
        </p:spPr>
      </p:pic>
      <p:sp>
        <p:nvSpPr>
          <p:cNvPr id="24" name="吹き出し: 角を丸めた四角形 23">
            <a:extLst>
              <a:ext uri="{FF2B5EF4-FFF2-40B4-BE49-F238E27FC236}">
                <a16:creationId xmlns:a16="http://schemas.microsoft.com/office/drawing/2014/main" id="{E91C71F8-3010-47B6-910D-E03182495093}"/>
              </a:ext>
            </a:extLst>
          </p:cNvPr>
          <p:cNvSpPr/>
          <p:nvPr/>
        </p:nvSpPr>
        <p:spPr>
          <a:xfrm>
            <a:off x="59153" y="1278320"/>
            <a:ext cx="3450847" cy="2448000"/>
          </a:xfrm>
          <a:prstGeom prst="wedgeRoundRectCallout">
            <a:avLst>
              <a:gd name="adj1" fmla="val -1611"/>
              <a:gd name="adj2" fmla="val 69846"/>
              <a:gd name="adj3" fmla="val 16667"/>
            </a:avLst>
          </a:prstGeom>
          <a:solidFill>
            <a:schemeClr val="bg1"/>
          </a:solidFill>
          <a:ln w="50800">
            <a:solidFill>
              <a:srgbClr val="B46C00"/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>
              <a:lnSpc>
                <a:spcPts val="4200"/>
              </a:lnSpc>
            </a:pPr>
            <a:r>
              <a:rPr lang="ja-JP" altLang="en-US" sz="3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すべての人が</a:t>
            </a:r>
            <a:endParaRPr lang="en-US" altLang="ja-JP" sz="30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ts val="4200"/>
              </a:lnSpc>
            </a:pPr>
            <a:r>
              <a:rPr lang="ja-JP" altLang="en-US" sz="3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安全で栄養のある食糧を得られる</a:t>
            </a:r>
            <a:endParaRPr lang="en-US" altLang="ja-JP" sz="30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ts val="4200"/>
              </a:lnSpc>
            </a:pPr>
            <a:r>
              <a:rPr lang="ja-JP" altLang="en-US" sz="3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ようにしよう。</a:t>
            </a:r>
          </a:p>
        </p:txBody>
      </p:sp>
      <p:pic>
        <p:nvPicPr>
          <p:cNvPr id="25" name="06">
            <a:hlinkClick r:id="" action="ppaction://media"/>
            <a:extLst>
              <a:ext uri="{FF2B5EF4-FFF2-40B4-BE49-F238E27FC236}">
                <a16:creationId xmlns:a16="http://schemas.microsoft.com/office/drawing/2014/main" id="{C37BF5A4-57DB-4747-AC10-EECA2270A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306" y="6159118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084C882-1031-4EE7-85B1-EFE1AD4F1DE8}"/>
              </a:ext>
            </a:extLst>
          </p:cNvPr>
          <p:cNvGrpSpPr/>
          <p:nvPr/>
        </p:nvGrpSpPr>
        <p:grpSpPr>
          <a:xfrm>
            <a:off x="3550957" y="1338407"/>
            <a:ext cx="8602250" cy="5484806"/>
            <a:chOff x="3550957" y="1338407"/>
            <a:chExt cx="8602250" cy="5484806"/>
          </a:xfrm>
        </p:grpSpPr>
        <p:sp>
          <p:nvSpPr>
            <p:cNvPr id="12" name="Rectangle 205">
              <a:extLst>
                <a:ext uri="{FF2B5EF4-FFF2-40B4-BE49-F238E27FC236}">
                  <a16:creationId xmlns:a16="http://schemas.microsoft.com/office/drawing/2014/main" id="{13D83FA2-6181-4982-B290-26DCE2C73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solidFill>
              <a:srgbClr val="FDFF4B"/>
            </a:solidFill>
            <a:ln w="889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19" name="図 18" descr="人形, おもちゃ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4D6EBAF-7F4A-475F-837A-E8A6978EB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8912" y="1697701"/>
              <a:ext cx="7366871" cy="4766217"/>
            </a:xfrm>
            <a:prstGeom prst="rect">
              <a:avLst/>
            </a:prstGeom>
          </p:spPr>
        </p:pic>
        <p:sp>
          <p:nvSpPr>
            <p:cNvPr id="9" name="Rectangle 205">
              <a:extLst>
                <a:ext uri="{FF2B5EF4-FFF2-40B4-BE49-F238E27FC236}">
                  <a16:creationId xmlns:a16="http://schemas.microsoft.com/office/drawing/2014/main" id="{6EBBB2CC-DFCB-4C08-A9D8-153561C316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noFill/>
            <a:ln w="88900">
              <a:solidFill>
                <a:srgbClr val="B46C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85871267"/>
      </p:ext>
    </p:extLst>
  </p:cSld>
  <p:clrMapOvr>
    <a:masterClrMapping/>
  </p:clrMapOvr>
  <p:transition spd="med" advClick="0" advTm="23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図 222" descr="アイコン&#10;&#10;自動的に生成された説明">
            <a:extLst>
              <a:ext uri="{FF2B5EF4-FFF2-40B4-BE49-F238E27FC236}">
                <a16:creationId xmlns:a16="http://schemas.microsoft.com/office/drawing/2014/main" id="{5EA4CF1F-6814-43C1-8B80-8AE88CA19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96" y="3258000"/>
            <a:ext cx="3178407" cy="3600000"/>
          </a:xfrm>
          <a:prstGeom prst="rect">
            <a:avLst/>
          </a:prstGeom>
        </p:spPr>
      </p:pic>
      <p:sp>
        <p:nvSpPr>
          <p:cNvPr id="215" name="タイトル 1">
            <a:extLst>
              <a:ext uri="{FF2B5EF4-FFF2-40B4-BE49-F238E27FC236}">
                <a16:creationId xmlns:a16="http://schemas.microsoft.com/office/drawing/2014/main" id="{BBC01FFD-A66B-421B-8C31-4AC642CD8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207" y="42407"/>
            <a:ext cx="8604000" cy="1296000"/>
          </a:xfrm>
          <a:solidFill>
            <a:schemeClr val="bg1"/>
          </a:solidFill>
          <a:ln w="88900">
            <a:solidFill>
              <a:srgbClr val="03590D"/>
            </a:solidFill>
            <a:miter lim="800000"/>
          </a:ln>
        </p:spPr>
        <p:txBody>
          <a:bodyPr tIns="72000">
            <a:noAutofit/>
          </a:bodyPr>
          <a:lstStyle/>
          <a:p>
            <a:pPr algn="ctr"/>
            <a:r>
              <a:rPr lang="ja-JP" altLang="en-US" sz="5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すべての人に健康と福祉を</a:t>
            </a:r>
            <a:endParaRPr kumimoji="1" lang="ja-JP" altLang="en-US" sz="5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18" name="図 217" descr="アイコン&#10;&#10;中程度の精度で自動的に生成された説明">
            <a:extLst>
              <a:ext uri="{FF2B5EF4-FFF2-40B4-BE49-F238E27FC236}">
                <a16:creationId xmlns:a16="http://schemas.microsoft.com/office/drawing/2014/main" id="{1898F834-B229-41A7-9F8E-442FFE2BAB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0000" cy="3510000"/>
          </a:xfrm>
          <a:prstGeom prst="rect">
            <a:avLst/>
          </a:prstGeom>
          <a:ln w="88900">
            <a:noFill/>
            <a:miter lim="800000"/>
          </a:ln>
        </p:spPr>
      </p:pic>
      <p:pic>
        <p:nvPicPr>
          <p:cNvPr id="226" name="07">
            <a:hlinkClick r:id="" action="ppaction://media"/>
            <a:extLst>
              <a:ext uri="{FF2B5EF4-FFF2-40B4-BE49-F238E27FC236}">
                <a16:creationId xmlns:a16="http://schemas.microsoft.com/office/drawing/2014/main" id="{BA6DEEC1-A24B-44DC-8E61-26F04ED95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186" y="6117140"/>
            <a:ext cx="609600" cy="609600"/>
          </a:xfrm>
          <a:prstGeom prst="rect">
            <a:avLst/>
          </a:prstGeom>
        </p:spPr>
      </p:pic>
      <p:sp>
        <p:nvSpPr>
          <p:cNvPr id="11" name="吹き出し: 角を丸めた四角形 10">
            <a:extLst>
              <a:ext uri="{FF2B5EF4-FFF2-40B4-BE49-F238E27FC236}">
                <a16:creationId xmlns:a16="http://schemas.microsoft.com/office/drawing/2014/main" id="{52949353-F502-48F4-9210-1176B105A380}"/>
              </a:ext>
            </a:extLst>
          </p:cNvPr>
          <p:cNvSpPr/>
          <p:nvPr/>
        </p:nvSpPr>
        <p:spPr>
          <a:xfrm>
            <a:off x="225973" y="1338407"/>
            <a:ext cx="3058051" cy="2480558"/>
          </a:xfrm>
          <a:prstGeom prst="wedgeRoundRectCallout">
            <a:avLst>
              <a:gd name="adj1" fmla="val -1611"/>
              <a:gd name="adj2" fmla="val 69846"/>
              <a:gd name="adj3" fmla="val 16667"/>
            </a:avLst>
          </a:prstGeom>
          <a:solidFill>
            <a:schemeClr val="bg1"/>
          </a:solidFill>
          <a:ln w="50800">
            <a:solidFill>
              <a:schemeClr val="accent6">
                <a:lumMod val="50000"/>
              </a:schemeClr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46800" rIns="90000" bIns="46800" rtlCol="0" anchor="ctr"/>
          <a:lstStyle/>
          <a:p>
            <a:pPr>
              <a:lnSpc>
                <a:spcPts val="4200"/>
              </a:lnSpc>
            </a:pPr>
            <a:r>
              <a:rPr lang="ja-JP" altLang="en-US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誰もが健康で</a:t>
            </a:r>
            <a:br>
              <a:rPr lang="en-US" altLang="ja-JP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幸せな生活を</a:t>
            </a:r>
            <a:br>
              <a:rPr lang="en-US" altLang="ja-JP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送れるように</a:t>
            </a:r>
            <a:br>
              <a:rPr lang="en-US" altLang="ja-JP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しよう。</a:t>
            </a:r>
            <a:endParaRPr lang="en-US" altLang="ja-JP" sz="32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00F8301-FBE0-4912-B85D-92A2CF12CDA2}"/>
              </a:ext>
            </a:extLst>
          </p:cNvPr>
          <p:cNvGrpSpPr/>
          <p:nvPr/>
        </p:nvGrpSpPr>
        <p:grpSpPr>
          <a:xfrm>
            <a:off x="3550957" y="1338407"/>
            <a:ext cx="8602250" cy="5484806"/>
            <a:chOff x="3550957" y="1338407"/>
            <a:chExt cx="8602250" cy="5484806"/>
          </a:xfrm>
        </p:grpSpPr>
        <p:sp>
          <p:nvSpPr>
            <p:cNvPr id="213" name="Rectangle 205">
              <a:extLst>
                <a:ext uri="{FF2B5EF4-FFF2-40B4-BE49-F238E27FC236}">
                  <a16:creationId xmlns:a16="http://schemas.microsoft.com/office/drawing/2014/main" id="{FB4CD66D-C2E0-4C7A-B0F0-935DCD7AE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solidFill>
              <a:srgbClr val="8DD363"/>
            </a:solidFill>
            <a:ln w="889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209" name="図 208" descr="絵と文字の加工写真&#10;&#10;低い精度で自動的に生成された説明">
              <a:extLst>
                <a:ext uri="{FF2B5EF4-FFF2-40B4-BE49-F238E27FC236}">
                  <a16:creationId xmlns:a16="http://schemas.microsoft.com/office/drawing/2014/main" id="{61C2B3E0-C1AF-4ADE-9DAA-92AFAF191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365" y="1551836"/>
              <a:ext cx="7226816" cy="5070400"/>
            </a:xfrm>
            <a:prstGeom prst="rect">
              <a:avLst/>
            </a:prstGeom>
          </p:spPr>
        </p:pic>
        <p:sp>
          <p:nvSpPr>
            <p:cNvPr id="10" name="Rectangle 205">
              <a:extLst>
                <a:ext uri="{FF2B5EF4-FFF2-40B4-BE49-F238E27FC236}">
                  <a16:creationId xmlns:a16="http://schemas.microsoft.com/office/drawing/2014/main" id="{16DC1E53-E662-4CD7-B3BD-1A79AE7BB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noFill/>
            <a:ln w="88900">
              <a:solidFill>
                <a:srgbClr val="385723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99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3500">
        <p:fade/>
      </p:transition>
    </mc:Choice>
    <mc:Fallback xmlns="">
      <p:transition spd="med" advClick="0" advTm="2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4" fill="hold"/>
                                        <p:tgtEl>
                                          <p:spTgt spid="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6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724166B0-DBFA-4C3A-BCDA-58B3F99112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6" y="3330000"/>
            <a:ext cx="2932187" cy="3528000"/>
          </a:xfrm>
          <a:prstGeom prst="rect">
            <a:avLst/>
          </a:prstGeom>
        </p:spPr>
      </p:pic>
      <p:pic>
        <p:nvPicPr>
          <p:cNvPr id="3" name="図 2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5E6328C0-D1B6-488C-86F4-C75CB6F18F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0000" cy="3510000"/>
          </a:xfrm>
          <a:prstGeom prst="rect">
            <a:avLst/>
          </a:prstGeom>
          <a:ln w="88900">
            <a:noFill/>
            <a:miter lim="800000"/>
          </a:ln>
        </p:spPr>
      </p:pic>
      <p:sp>
        <p:nvSpPr>
          <p:cNvPr id="215" name="タイトル 1">
            <a:extLst>
              <a:ext uri="{FF2B5EF4-FFF2-40B4-BE49-F238E27FC236}">
                <a16:creationId xmlns:a16="http://schemas.microsoft.com/office/drawing/2014/main" id="{BBC01FFD-A66B-421B-8C31-4AC642CD8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207" y="42407"/>
            <a:ext cx="8604000" cy="1296000"/>
          </a:xfrm>
          <a:solidFill>
            <a:schemeClr val="bg1"/>
          </a:solidFill>
          <a:ln w="88900">
            <a:solidFill>
              <a:srgbClr val="800000"/>
            </a:solidFill>
            <a:miter lim="800000"/>
          </a:ln>
        </p:spPr>
        <p:txBody>
          <a:bodyPr tIns="72000">
            <a:noAutofit/>
          </a:bodyPr>
          <a:lstStyle/>
          <a:p>
            <a:pPr algn="ctr"/>
            <a:r>
              <a:rPr lang="ja-JP" altLang="en-US" sz="5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質の高い教育をみんなに</a:t>
            </a:r>
            <a:endParaRPr kumimoji="1" lang="ja-JP" altLang="en-US" sz="5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5F6F39C-43DE-4938-BF25-B84E093E75B6}"/>
              </a:ext>
            </a:extLst>
          </p:cNvPr>
          <p:cNvGrpSpPr/>
          <p:nvPr/>
        </p:nvGrpSpPr>
        <p:grpSpPr>
          <a:xfrm>
            <a:off x="3549600" y="1338407"/>
            <a:ext cx="8603607" cy="5519593"/>
            <a:chOff x="3549600" y="1338407"/>
            <a:chExt cx="8603607" cy="5519593"/>
          </a:xfrm>
        </p:grpSpPr>
        <p:sp>
          <p:nvSpPr>
            <p:cNvPr id="213" name="Rectangle 205">
              <a:extLst>
                <a:ext uri="{FF2B5EF4-FFF2-40B4-BE49-F238E27FC236}">
                  <a16:creationId xmlns:a16="http://schemas.microsoft.com/office/drawing/2014/main" id="{FB4CD66D-C2E0-4C7A-B0F0-935DCD7AE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solidFill>
              <a:srgbClr val="6BA3BC"/>
            </a:solidFill>
            <a:ln w="889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5" name="図 4" descr="ボックス, 部屋 が含まれている画像&#10;&#10;自動的に生成された説明">
              <a:extLst>
                <a:ext uri="{FF2B5EF4-FFF2-40B4-BE49-F238E27FC236}">
                  <a16:creationId xmlns:a16="http://schemas.microsoft.com/office/drawing/2014/main" id="{75D77B45-3243-41F7-BA2A-C1D8F73D9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170" y="1373195"/>
              <a:ext cx="8333643" cy="5484805"/>
            </a:xfrm>
            <a:prstGeom prst="rect">
              <a:avLst/>
            </a:prstGeom>
          </p:spPr>
        </p:pic>
        <p:sp>
          <p:nvSpPr>
            <p:cNvPr id="14" name="Rectangle 205">
              <a:extLst>
                <a:ext uri="{FF2B5EF4-FFF2-40B4-BE49-F238E27FC236}">
                  <a16:creationId xmlns:a16="http://schemas.microsoft.com/office/drawing/2014/main" id="{31CB132F-9F16-491D-A0C5-4ACD8A344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600" y="1339200"/>
              <a:ext cx="8602250" cy="5484806"/>
            </a:xfrm>
            <a:prstGeom prst="rect">
              <a:avLst/>
            </a:prstGeom>
            <a:noFill/>
            <a:ln w="88900">
              <a:solidFill>
                <a:srgbClr val="8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224" name="吹き出し: 角を丸めた四角形 223">
            <a:extLst>
              <a:ext uri="{FF2B5EF4-FFF2-40B4-BE49-F238E27FC236}">
                <a16:creationId xmlns:a16="http://schemas.microsoft.com/office/drawing/2014/main" id="{7041B63B-06B8-4119-9821-E9E871CEBB29}"/>
              </a:ext>
            </a:extLst>
          </p:cNvPr>
          <p:cNvSpPr/>
          <p:nvPr/>
        </p:nvSpPr>
        <p:spPr>
          <a:xfrm>
            <a:off x="157278" y="1331037"/>
            <a:ext cx="3195444" cy="2448000"/>
          </a:xfrm>
          <a:prstGeom prst="wedgeRoundRectCallout">
            <a:avLst>
              <a:gd name="adj1" fmla="val -1611"/>
              <a:gd name="adj2" fmla="val 69846"/>
              <a:gd name="adj3" fmla="val 16667"/>
            </a:avLst>
          </a:prstGeom>
          <a:solidFill>
            <a:schemeClr val="bg1"/>
          </a:solidFill>
          <a:ln w="50800">
            <a:solidFill>
              <a:srgbClr val="800000"/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>
              <a:lnSpc>
                <a:spcPts val="4000"/>
              </a:lnSpc>
            </a:pPr>
            <a:r>
              <a:rPr lang="ja-JP" altLang="en-US" sz="30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全ての人が無償で質の高い教育を受けられるようにしよう。</a:t>
            </a:r>
          </a:p>
        </p:txBody>
      </p:sp>
      <p:pic>
        <p:nvPicPr>
          <p:cNvPr id="8" name="08">
            <a:hlinkClick r:id="" action="ppaction://media"/>
            <a:extLst>
              <a:ext uri="{FF2B5EF4-FFF2-40B4-BE49-F238E27FC236}">
                <a16:creationId xmlns:a16="http://schemas.microsoft.com/office/drawing/2014/main" id="{14842B0E-9ECB-4007-A840-4BA52BD7D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00" y="615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1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000">
        <p:fade/>
      </p:transition>
    </mc:Choice>
    <mc:Fallback xmlns="">
      <p:transition spd="med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DFB81C5F-13B9-450B-8A60-D1AE1B84A6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5" y="3330000"/>
            <a:ext cx="3144823" cy="3528000"/>
          </a:xfrm>
          <a:prstGeom prst="rect">
            <a:avLst/>
          </a:prstGeom>
        </p:spPr>
      </p:pic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C07884A2-D2A1-40D3-8222-1829F5F751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0000" cy="3510000"/>
          </a:xfrm>
          <a:prstGeom prst="rect">
            <a:avLst/>
          </a:prstGeom>
          <a:ln w="88900">
            <a:noFill/>
            <a:miter lim="800000"/>
          </a:ln>
        </p:spPr>
      </p:pic>
      <p:sp>
        <p:nvSpPr>
          <p:cNvPr id="16" name="タイトル 1">
            <a:extLst>
              <a:ext uri="{FF2B5EF4-FFF2-40B4-BE49-F238E27FC236}">
                <a16:creationId xmlns:a16="http://schemas.microsoft.com/office/drawing/2014/main" id="{4BFD093E-61EF-489F-8117-096BD1989710}"/>
              </a:ext>
            </a:extLst>
          </p:cNvPr>
          <p:cNvSpPr txBox="1">
            <a:spLocks/>
          </p:cNvSpPr>
          <p:nvPr/>
        </p:nvSpPr>
        <p:spPr>
          <a:xfrm>
            <a:off x="3549207" y="43200"/>
            <a:ext cx="8604000" cy="1296000"/>
          </a:xfrm>
          <a:prstGeom prst="rect">
            <a:avLst/>
          </a:prstGeom>
          <a:solidFill>
            <a:schemeClr val="bg1"/>
          </a:solidFill>
          <a:ln w="88900">
            <a:solidFill>
              <a:srgbClr val="FF0A02"/>
            </a:solidFill>
            <a:miter lim="800000"/>
          </a:ln>
        </p:spPr>
        <p:txBody>
          <a:bodyPr vert="horz" lIns="91440" tIns="72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5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ジェンダー平等を実現しよう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22E5E67-768D-4C1B-9459-A74EF89A6564}"/>
              </a:ext>
            </a:extLst>
          </p:cNvPr>
          <p:cNvGrpSpPr/>
          <p:nvPr/>
        </p:nvGrpSpPr>
        <p:grpSpPr>
          <a:xfrm>
            <a:off x="3549600" y="1338407"/>
            <a:ext cx="8603607" cy="5492953"/>
            <a:chOff x="3549600" y="1338407"/>
            <a:chExt cx="8603607" cy="5492953"/>
          </a:xfrm>
        </p:grpSpPr>
        <p:sp>
          <p:nvSpPr>
            <p:cNvPr id="22" name="Rectangle 205">
              <a:extLst>
                <a:ext uri="{FF2B5EF4-FFF2-40B4-BE49-F238E27FC236}">
                  <a16:creationId xmlns:a16="http://schemas.microsoft.com/office/drawing/2014/main" id="{6ECA7452-84FE-4D59-A7BD-D4A099BDC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957" y="1338407"/>
              <a:ext cx="8602250" cy="5484806"/>
            </a:xfrm>
            <a:prstGeom prst="rect">
              <a:avLst/>
            </a:prstGeom>
            <a:solidFill>
              <a:srgbClr val="589FC3"/>
            </a:solidFill>
            <a:ln w="889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21" name="図 20" descr="おもちゃ, ウィンドウ, 部屋 が含まれている画像&#10;&#10;自動的に生成された説明">
              <a:extLst>
                <a:ext uri="{FF2B5EF4-FFF2-40B4-BE49-F238E27FC236}">
                  <a16:creationId xmlns:a16="http://schemas.microsoft.com/office/drawing/2014/main" id="{6AD4CBAD-1434-49B6-B920-A32AA1F15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2080" y="1721234"/>
              <a:ext cx="8222384" cy="5110126"/>
            </a:xfrm>
            <a:prstGeom prst="rect">
              <a:avLst/>
            </a:prstGeom>
          </p:spPr>
        </p:pic>
        <p:sp>
          <p:nvSpPr>
            <p:cNvPr id="25" name="Rectangle 205">
              <a:extLst>
                <a:ext uri="{FF2B5EF4-FFF2-40B4-BE49-F238E27FC236}">
                  <a16:creationId xmlns:a16="http://schemas.microsoft.com/office/drawing/2014/main" id="{F6AF8DAD-CE21-4D5E-898F-214FC06C6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600" y="1339200"/>
              <a:ext cx="8602250" cy="5484806"/>
            </a:xfrm>
            <a:prstGeom prst="rect">
              <a:avLst/>
            </a:prstGeom>
            <a:noFill/>
            <a:ln w="88900">
              <a:solidFill>
                <a:srgbClr val="FF0A02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26" name="吹き出し: 角を丸めた四角形 25">
            <a:extLst>
              <a:ext uri="{FF2B5EF4-FFF2-40B4-BE49-F238E27FC236}">
                <a16:creationId xmlns:a16="http://schemas.microsoft.com/office/drawing/2014/main" id="{F9EE805C-71B4-4CBF-9418-B8F910D329A1}"/>
              </a:ext>
            </a:extLst>
          </p:cNvPr>
          <p:cNvSpPr/>
          <p:nvPr/>
        </p:nvSpPr>
        <p:spPr>
          <a:xfrm>
            <a:off x="75344" y="1338407"/>
            <a:ext cx="3359312" cy="2448000"/>
          </a:xfrm>
          <a:prstGeom prst="wedgeRoundRectCallout">
            <a:avLst>
              <a:gd name="adj1" fmla="val -1611"/>
              <a:gd name="adj2" fmla="val 69846"/>
              <a:gd name="adj3" fmla="val 16667"/>
            </a:avLst>
          </a:prstGeom>
          <a:solidFill>
            <a:schemeClr val="bg1"/>
          </a:solidFill>
          <a:ln w="50800">
            <a:solidFill>
              <a:srgbClr val="FF0A02"/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>
              <a:lnSpc>
                <a:spcPts val="4200"/>
              </a:lnSpc>
            </a:pPr>
            <a:r>
              <a:rPr lang="ja-JP" altLang="en-US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</a:t>
            </a:r>
            <a:endParaRPr lang="en-US" altLang="ja-JP" sz="32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ts val="4200"/>
              </a:lnSpc>
            </a:pPr>
            <a:r>
              <a:rPr lang="ja-JP" altLang="en-US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女性の力を</a:t>
            </a:r>
            <a:endParaRPr lang="en-US" altLang="ja-JP" sz="32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ts val="4200"/>
              </a:lnSpc>
            </a:pPr>
            <a:r>
              <a:rPr lang="ja-JP" altLang="en-US" sz="3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伸ばして可能性を広げよう。</a:t>
            </a:r>
          </a:p>
        </p:txBody>
      </p:sp>
      <p:pic>
        <p:nvPicPr>
          <p:cNvPr id="27" name="09">
            <a:hlinkClick r:id="" action="ppaction://media"/>
            <a:extLst>
              <a:ext uri="{FF2B5EF4-FFF2-40B4-BE49-F238E27FC236}">
                <a16:creationId xmlns:a16="http://schemas.microsoft.com/office/drawing/2014/main" id="{8943A849-9F72-4A39-ADE2-FDC125689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879" y="615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49600"/>
      </p:ext>
    </p:extLst>
  </p:cSld>
  <p:clrMapOvr>
    <a:masterClrMapping/>
  </p:clrMapOvr>
  <p:transition spd="med"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2910</TotalTime>
  <Words>918</Words>
  <Application>Microsoft Macintosh PowerPoint</Application>
  <PresentationFormat>ワイド画面</PresentationFormat>
  <Paragraphs>179</Paragraphs>
  <Slides>23</Slides>
  <Notes>19</Notes>
  <HiddenSlides>0</HiddenSlides>
  <MMClips>23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2" baseType="lpstr">
      <vt:lpstr>HGP創英角ｺﾞｼｯｸUB</vt:lpstr>
      <vt:lpstr>HGｺﾞｼｯｸE</vt:lpstr>
      <vt:lpstr>ＭＳ Ｐゴシック</vt:lpstr>
      <vt:lpstr>ＭＳ ゴシック</vt:lpstr>
      <vt:lpstr>游ゴシック</vt:lpstr>
      <vt:lpstr>游ゴシック Light</vt:lpstr>
      <vt:lpstr>Arial</vt:lpstr>
      <vt:lpstr>Calibri</vt:lpstr>
      <vt:lpstr>Office テーマ</vt:lpstr>
      <vt:lpstr>PowerPoint プレゼンテーション</vt:lpstr>
      <vt:lpstr>「ＳＤＧｓ」のバッジ</vt:lpstr>
      <vt:lpstr>ＳＤＧｓとは？</vt:lpstr>
      <vt:lpstr>PowerPoint プレゼンテーション</vt:lpstr>
      <vt:lpstr>PowerPoint プレゼンテーション</vt:lpstr>
      <vt:lpstr>PowerPoint プレゼンテーション</vt:lpstr>
      <vt:lpstr>すべての人に健康と福祉を</vt:lpstr>
      <vt:lpstr>質の高い教育をみんなに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ＳＤＧｓって何？</dc:title>
  <dc:creator>律子</dc:creator>
  <cp:lastModifiedBy>黒木 実奈子</cp:lastModifiedBy>
  <cp:revision>328</cp:revision>
  <cp:lastPrinted>2021-03-17T05:22:23Z</cp:lastPrinted>
  <dcterms:created xsi:type="dcterms:W3CDTF">2020-08-30T19:26:34Z</dcterms:created>
  <dcterms:modified xsi:type="dcterms:W3CDTF">2021-04-12T01:34:24Z</dcterms:modified>
</cp:coreProperties>
</file>